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96" r:id="rId2"/>
    <p:sldId id="301" r:id="rId3"/>
    <p:sldId id="293" r:id="rId4"/>
    <p:sldId id="324" r:id="rId5"/>
    <p:sldId id="307" r:id="rId6"/>
    <p:sldId id="326" r:id="rId7"/>
    <p:sldId id="325" r:id="rId8"/>
    <p:sldId id="303" r:id="rId9"/>
    <p:sldId id="328" r:id="rId10"/>
    <p:sldId id="323" r:id="rId11"/>
    <p:sldId id="315" r:id="rId12"/>
    <p:sldId id="304" r:id="rId13"/>
    <p:sldId id="294" r:id="rId14"/>
    <p:sldId id="308" r:id="rId15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255" autoAdjust="0"/>
  </p:normalViewPr>
  <p:slideViewPr>
    <p:cSldViewPr snapToGrid="0" showGuides="1">
      <p:cViewPr varScale="1">
        <p:scale>
          <a:sx n="93" d="100"/>
          <a:sy n="93" d="100"/>
        </p:scale>
        <p:origin x="86" y="72"/>
      </p:cViewPr>
      <p:guideLst>
        <p:guide orient="horz" pos="2160"/>
        <p:guide pos="3840"/>
        <p:guide pos="3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DF02A9F6-8641-15CE-6935-AA03ADEAA682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54E8706-632A-032C-EB28-4ADAF9182D36}"/>
              </a:ext>
            </a:extLst>
          </p:cNvPr>
          <p:cNvSpPr txBox="1">
            <a:spLocks noGrp="1"/>
          </p:cNvSpPr>
          <p:nvPr>
            <p:ph type="dt" sz="quarter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A6E15D8-8F24-483E-8EEA-38DA35142A92}" type="datetime1"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30.08.2026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247E33-DDC2-C62E-BD1D-F0E2A6664547}"/>
              </a:ext>
            </a:extLst>
          </p:cNvPr>
          <p:cNvSpPr txBox="1">
            <a:spLocks noGrp="1"/>
          </p:cNvSpPr>
          <p:nvPr>
            <p:ph type="ftr" sz="quarter" idx="2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42EF0DF-46CE-FB4C-ABAC-AC07A7F9565F}"/>
              </a:ext>
            </a:extLst>
          </p:cNvPr>
          <p:cNvSpPr txBox="1">
            <a:spLocks noGrp="1"/>
          </p:cNvSpPr>
          <p:nvPr>
            <p:ph type="sldNum" sz="quarter" idx="3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FE6201F-D23F-41FC-8394-1615EA9BBB81}" type="slidenum">
              <a:t>‹Nr.›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46098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8BB4FFA-4ABA-7D65-ED48-9DCD47F5EDE0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975ADAD-9559-0F3E-906F-8B97FEBE10D4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05CBC69-A92D-4147-8114-21F33CA987E5}" type="datetime1">
              <a:rPr lang="de-DE"/>
              <a:pPr lvl="0"/>
              <a:t>30.08.2026</a:t>
            </a:fld>
            <a:endParaRPr lang="de-DE"/>
          </a:p>
        </p:txBody>
      </p:sp>
      <p:sp>
        <p:nvSpPr>
          <p:cNvPr id="4" name="Folienbildplatzhalter 3">
            <a:extLst>
              <a:ext uri="{FF2B5EF4-FFF2-40B4-BE49-F238E27FC236}">
                <a16:creationId xmlns:a16="http://schemas.microsoft.com/office/drawing/2014/main" id="{BA4670B6-B49C-B61A-BCA7-971300AD8A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izenplatzhalter 4">
            <a:extLst>
              <a:ext uri="{FF2B5EF4-FFF2-40B4-BE49-F238E27FC236}">
                <a16:creationId xmlns:a16="http://schemas.microsoft.com/office/drawing/2014/main" id="{1A6E6730-7459-A500-95E7-1036B008D4D3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06DDA9E-AAD8-8F0B-CF17-4123973D131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FC3D202-9264-0F2D-25D8-53ABA7A2901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EE65652-F277-4267-B2AF-4413EEF9FAF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15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de-DE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38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4873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235332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037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60763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4182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AD09487-C7A3-EBCD-EF3C-5E5E7AC5B3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9FEF2D5-5440-FBA2-86FA-4613AB759E9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de-DE"/>
              <a:t>https://cms.sachsen.schule/gslessingftl/foerderverein/unsere-projekte.html</a:t>
            </a:r>
          </a:p>
          <a:p>
            <a:pPr lvl="0"/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568B41-95CC-836C-6A15-C9DBD2072AF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B790211-809F-4308-AFD4-E789BD87E369}" type="slidenum">
              <a:t>12</a:t>
            </a:fld>
            <a:endParaRPr lang="de-DE" sz="12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3EE65652-F277-4267-B2AF-4413EEF9FAFC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4380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eckbla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5">
            <a:extLst>
              <a:ext uri="{FF2B5EF4-FFF2-40B4-BE49-F238E27FC236}">
                <a16:creationId xmlns:a16="http://schemas.microsoft.com/office/drawing/2014/main" id="{5EED4BF3-60FC-1FC3-68F2-B9556DBA367F}"/>
              </a:ext>
            </a:extLst>
          </p:cNvPr>
          <p:cNvSpPr/>
          <p:nvPr/>
        </p:nvSpPr>
        <p:spPr>
          <a:xfrm>
            <a:off x="0" y="4837450"/>
            <a:ext cx="12191996" cy="2024774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62D782B4-70B3-737D-3557-9A06E81A651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4837450"/>
          </a:xfrm>
          <a:solidFill>
            <a:srgbClr val="F2F2F2"/>
          </a:solidFill>
        </p:spPr>
        <p:txBody>
          <a:bodyPr lIns="359999" tIns="359999"/>
          <a:lstStyle>
            <a:lvl1pPr marL="0" indent="0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FDBD2E94-7816-301C-C475-C603C8E038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7704" y="5211723"/>
            <a:ext cx="4371792" cy="1128781"/>
          </a:xfrm>
        </p:spPr>
        <p:txBody>
          <a:bodyPr anchor="b"/>
          <a:lstStyle>
            <a:lvl1pPr>
              <a:defRPr sz="33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grpSp>
        <p:nvGrpSpPr>
          <p:cNvPr id="5" name="Gruppieren 28" title="Papierbilderrahmen">
            <a:extLst>
              <a:ext uri="{FF2B5EF4-FFF2-40B4-BE49-F238E27FC236}">
                <a16:creationId xmlns:a16="http://schemas.microsoft.com/office/drawing/2014/main" id="{2B2A5482-5E92-1EA3-428D-E6609C13169A}"/>
              </a:ext>
            </a:extLst>
          </p:cNvPr>
          <p:cNvGrpSpPr/>
          <p:nvPr/>
        </p:nvGrpSpPr>
        <p:grpSpPr>
          <a:xfrm>
            <a:off x="5194679" y="1137769"/>
            <a:ext cx="3541627" cy="4318638"/>
            <a:chOff x="5194679" y="1137769"/>
            <a:chExt cx="3541627" cy="4318638"/>
          </a:xfrm>
        </p:grpSpPr>
        <p:sp>
          <p:nvSpPr>
            <p:cNvPr id="6" name="Parallelogramm 14">
              <a:extLst>
                <a:ext uri="{FF2B5EF4-FFF2-40B4-BE49-F238E27FC236}">
                  <a16:creationId xmlns:a16="http://schemas.microsoft.com/office/drawing/2014/main" id="{2EA3A557-8919-7A7C-9A29-7DB1F3E929D4}"/>
                </a:ext>
              </a:extLst>
            </p:cNvPr>
            <p:cNvSpPr/>
            <p:nvPr/>
          </p:nvSpPr>
          <p:spPr>
            <a:xfrm rot="5095772">
              <a:off x="5439551" y="2159653"/>
              <a:ext cx="3220059" cy="33734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Rechteck: Abgerundete Ecken 15">
              <a:extLst>
                <a:ext uri="{FF2B5EF4-FFF2-40B4-BE49-F238E27FC236}">
                  <a16:creationId xmlns:a16="http://schemas.microsoft.com/office/drawing/2014/main" id="{4D90D8CF-6C4D-182B-C002-C82C0C59984E}"/>
                </a:ext>
              </a:extLst>
            </p:cNvPr>
            <p:cNvSpPr/>
            <p:nvPr/>
          </p:nvSpPr>
          <p:spPr>
            <a:xfrm rot="21295776">
              <a:off x="5194679" y="1137769"/>
              <a:ext cx="3220059" cy="39103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BD8FCDB2-1742-7208-54A4-B98111836E4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21295776">
            <a:off x="5415297" y="1374872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9" name="Untertitel 2">
            <a:extLst>
              <a:ext uri="{FF2B5EF4-FFF2-40B4-BE49-F238E27FC236}">
                <a16:creationId xmlns:a16="http://schemas.microsoft.com/office/drawing/2014/main" id="{9D11D79C-3A87-805B-B423-DDC642C73FA9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461702" y="5313139"/>
            <a:ext cx="2178402" cy="112001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  <p:grpSp>
        <p:nvGrpSpPr>
          <p:cNvPr id="10" name="Gruppieren 31" title="Papierbilderrahmen">
            <a:extLst>
              <a:ext uri="{FF2B5EF4-FFF2-40B4-BE49-F238E27FC236}">
                <a16:creationId xmlns:a16="http://schemas.microsoft.com/office/drawing/2014/main" id="{D786B2D7-3470-FEB1-8647-D536856431B9}"/>
              </a:ext>
            </a:extLst>
          </p:cNvPr>
          <p:cNvGrpSpPr/>
          <p:nvPr/>
        </p:nvGrpSpPr>
        <p:grpSpPr>
          <a:xfrm>
            <a:off x="8294019" y="401174"/>
            <a:ext cx="2847404" cy="3554877"/>
            <a:chOff x="8294019" y="401174"/>
            <a:chExt cx="2847404" cy="3554877"/>
          </a:xfrm>
        </p:grpSpPr>
        <p:sp>
          <p:nvSpPr>
            <p:cNvPr id="11" name="Parallelogramm 25">
              <a:extLst>
                <a:ext uri="{FF2B5EF4-FFF2-40B4-BE49-F238E27FC236}">
                  <a16:creationId xmlns:a16="http://schemas.microsoft.com/office/drawing/2014/main" id="{54A716F8-3436-0641-B594-66B8D92D4E70}"/>
                </a:ext>
              </a:extLst>
            </p:cNvPr>
            <p:cNvSpPr/>
            <p:nvPr/>
          </p:nvSpPr>
          <p:spPr>
            <a:xfrm rot="5400013">
              <a:off x="8439413" y="1254040"/>
              <a:ext cx="2639150" cy="27648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2" name="Rechteck: Abgerundete Ecken 26">
              <a:extLst>
                <a:ext uri="{FF2B5EF4-FFF2-40B4-BE49-F238E27FC236}">
                  <a16:creationId xmlns:a16="http://schemas.microsoft.com/office/drawing/2014/main" id="{C5A6222D-B918-CAAE-A194-29D9CAD918EA}"/>
                </a:ext>
              </a:extLst>
            </p:cNvPr>
            <p:cNvSpPr/>
            <p:nvPr/>
          </p:nvSpPr>
          <p:spPr>
            <a:xfrm>
              <a:off x="8294019" y="401174"/>
              <a:ext cx="2639150" cy="320491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3" name="Bildplatzhalter 21">
            <a:extLst>
              <a:ext uri="{FF2B5EF4-FFF2-40B4-BE49-F238E27FC236}">
                <a16:creationId xmlns:a16="http://schemas.microsoft.com/office/drawing/2014/main" id="{73940C07-A6F9-BB92-3B50-B9B4B3A675A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481974" y="577141"/>
            <a:ext cx="2242419" cy="236044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14" name="Gruppieren 32" title="Papierbilderrahmen">
            <a:extLst>
              <a:ext uri="{FF2B5EF4-FFF2-40B4-BE49-F238E27FC236}">
                <a16:creationId xmlns:a16="http://schemas.microsoft.com/office/drawing/2014/main" id="{1C5635AC-9C64-95A0-02E8-6CA2E6FCC896}"/>
              </a:ext>
            </a:extLst>
          </p:cNvPr>
          <p:cNvGrpSpPr/>
          <p:nvPr/>
        </p:nvGrpSpPr>
        <p:grpSpPr>
          <a:xfrm>
            <a:off x="8601231" y="3015883"/>
            <a:ext cx="2734256" cy="3409705"/>
            <a:chOff x="8601231" y="3015883"/>
            <a:chExt cx="2734256" cy="3409705"/>
          </a:xfrm>
        </p:grpSpPr>
        <p:sp>
          <p:nvSpPr>
            <p:cNvPr id="15" name="Parallelogramm 22">
              <a:extLst>
                <a:ext uri="{FF2B5EF4-FFF2-40B4-BE49-F238E27FC236}">
                  <a16:creationId xmlns:a16="http://schemas.microsoft.com/office/drawing/2014/main" id="{C5493302-87A0-5A1F-1377-45EAD6CC8EF9}"/>
                </a:ext>
              </a:extLst>
            </p:cNvPr>
            <p:cNvSpPr/>
            <p:nvPr/>
          </p:nvSpPr>
          <p:spPr>
            <a:xfrm rot="16382532" flipH="1">
              <a:off x="8660621" y="3872767"/>
              <a:ext cx="2493431" cy="26122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6" name="Rechteck: Abgerundete Ecken 23">
              <a:extLst>
                <a:ext uri="{FF2B5EF4-FFF2-40B4-BE49-F238E27FC236}">
                  <a16:creationId xmlns:a16="http://schemas.microsoft.com/office/drawing/2014/main" id="{FFAB0E51-A0AE-F86D-5B3B-C947067BFCB8}"/>
                </a:ext>
              </a:extLst>
            </p:cNvPr>
            <p:cNvSpPr/>
            <p:nvPr/>
          </p:nvSpPr>
          <p:spPr>
            <a:xfrm rot="182510">
              <a:off x="8842056" y="3015883"/>
              <a:ext cx="2493431" cy="302796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7" name="Bildplatzhalter 19">
            <a:extLst>
              <a:ext uri="{FF2B5EF4-FFF2-40B4-BE49-F238E27FC236}">
                <a16:creationId xmlns:a16="http://schemas.microsoft.com/office/drawing/2014/main" id="{1EE4A862-5D8C-FEDB-D2EA-17BA1C05FD1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182510">
            <a:off x="9041953" y="3196542"/>
            <a:ext cx="2118600" cy="223011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</p:spTree>
    <p:extLst>
      <p:ext uri="{BB962C8B-B14F-4D97-AF65-F5344CB8AC3E}">
        <p14:creationId xmlns:p14="http://schemas.microsoft.com/office/powerpoint/2010/main" val="374900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ufällig mit Bild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9">
            <a:extLst>
              <a:ext uri="{FF2B5EF4-FFF2-40B4-BE49-F238E27FC236}">
                <a16:creationId xmlns:a16="http://schemas.microsoft.com/office/drawing/2014/main" id="{D3FFEC3C-659B-CB8C-3752-C0462EFC186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51999" y="251999"/>
            <a:ext cx="11687997" cy="5855881"/>
          </a:xfrm>
          <a:solidFill>
            <a:srgbClr val="F2F2F2"/>
          </a:solidFill>
        </p:spPr>
        <p:txBody>
          <a:bodyPr lIns="359999" tIns="359999"/>
          <a:lstStyle>
            <a:lvl1pPr marL="0" indent="0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grpSp>
        <p:nvGrpSpPr>
          <p:cNvPr id="3" name="Gruppieren 28" title="Papierbilderrahmen">
            <a:extLst>
              <a:ext uri="{FF2B5EF4-FFF2-40B4-BE49-F238E27FC236}">
                <a16:creationId xmlns:a16="http://schemas.microsoft.com/office/drawing/2014/main" id="{18AB917A-3B68-6F05-EC45-8B88C62D5E04}"/>
              </a:ext>
            </a:extLst>
          </p:cNvPr>
          <p:cNvGrpSpPr/>
          <p:nvPr/>
        </p:nvGrpSpPr>
        <p:grpSpPr>
          <a:xfrm>
            <a:off x="584585" y="1137769"/>
            <a:ext cx="3541618" cy="4318638"/>
            <a:chOff x="584585" y="1137769"/>
            <a:chExt cx="3541618" cy="4318638"/>
          </a:xfrm>
        </p:grpSpPr>
        <p:sp>
          <p:nvSpPr>
            <p:cNvPr id="4" name="Parallelogramm 14">
              <a:extLst>
                <a:ext uri="{FF2B5EF4-FFF2-40B4-BE49-F238E27FC236}">
                  <a16:creationId xmlns:a16="http://schemas.microsoft.com/office/drawing/2014/main" id="{7024F57B-90E2-A95F-EE37-D02A135713CC}"/>
                </a:ext>
              </a:extLst>
            </p:cNvPr>
            <p:cNvSpPr/>
            <p:nvPr/>
          </p:nvSpPr>
          <p:spPr>
            <a:xfrm rot="5095772">
              <a:off x="829448" y="2159653"/>
              <a:ext cx="3220059" cy="33734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5" name="Rechteck: Abgerundete Ecken 15">
              <a:extLst>
                <a:ext uri="{FF2B5EF4-FFF2-40B4-BE49-F238E27FC236}">
                  <a16:creationId xmlns:a16="http://schemas.microsoft.com/office/drawing/2014/main" id="{01137288-7C4F-94AE-1011-8418A6B7B334}"/>
                </a:ext>
              </a:extLst>
            </p:cNvPr>
            <p:cNvSpPr/>
            <p:nvPr/>
          </p:nvSpPr>
          <p:spPr>
            <a:xfrm rot="21295776">
              <a:off x="584585" y="1137769"/>
              <a:ext cx="3220059" cy="39103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E4FA7F8C-E1D0-3728-C9C1-AA7A6A194FC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21295776">
            <a:off x="805194" y="1374872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7" name="Gruppieren 31" title="Papierbilderrahmen">
            <a:extLst>
              <a:ext uri="{FF2B5EF4-FFF2-40B4-BE49-F238E27FC236}">
                <a16:creationId xmlns:a16="http://schemas.microsoft.com/office/drawing/2014/main" id="{A8A69C25-66D4-75E0-254A-9F6EB0FA0AB5}"/>
              </a:ext>
            </a:extLst>
          </p:cNvPr>
          <p:cNvGrpSpPr/>
          <p:nvPr/>
        </p:nvGrpSpPr>
        <p:grpSpPr>
          <a:xfrm>
            <a:off x="3683916" y="401174"/>
            <a:ext cx="2847413" cy="3554877"/>
            <a:chOff x="3683916" y="401174"/>
            <a:chExt cx="2847413" cy="3554877"/>
          </a:xfrm>
        </p:grpSpPr>
        <p:sp>
          <p:nvSpPr>
            <p:cNvPr id="8" name="Parallelogramm 25">
              <a:extLst>
                <a:ext uri="{FF2B5EF4-FFF2-40B4-BE49-F238E27FC236}">
                  <a16:creationId xmlns:a16="http://schemas.microsoft.com/office/drawing/2014/main" id="{8CF6E042-992A-7DF6-2EA2-497E37718C52}"/>
                </a:ext>
              </a:extLst>
            </p:cNvPr>
            <p:cNvSpPr/>
            <p:nvPr/>
          </p:nvSpPr>
          <p:spPr>
            <a:xfrm rot="5400013">
              <a:off x="3829319" y="1254040"/>
              <a:ext cx="2639150" cy="27648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9" name="Rechteck: Abgerundete Ecken 26">
              <a:extLst>
                <a:ext uri="{FF2B5EF4-FFF2-40B4-BE49-F238E27FC236}">
                  <a16:creationId xmlns:a16="http://schemas.microsoft.com/office/drawing/2014/main" id="{8D36DCF9-9923-B1AB-F884-ED96AEA8240D}"/>
                </a:ext>
              </a:extLst>
            </p:cNvPr>
            <p:cNvSpPr/>
            <p:nvPr/>
          </p:nvSpPr>
          <p:spPr>
            <a:xfrm>
              <a:off x="3683916" y="401174"/>
              <a:ext cx="2639150" cy="320491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0" name="Bildplatzhalter 21">
            <a:extLst>
              <a:ext uri="{FF2B5EF4-FFF2-40B4-BE49-F238E27FC236}">
                <a16:creationId xmlns:a16="http://schemas.microsoft.com/office/drawing/2014/main" id="{83B37DC2-B072-03A1-38ED-D253319DEDC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71871" y="577141"/>
            <a:ext cx="2242419" cy="236044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11" name="Gruppieren 32" title="Papierbilderrahmen">
            <a:extLst>
              <a:ext uri="{FF2B5EF4-FFF2-40B4-BE49-F238E27FC236}">
                <a16:creationId xmlns:a16="http://schemas.microsoft.com/office/drawing/2014/main" id="{53A76CAF-EA72-F55A-A9F4-01C8322AB746}"/>
              </a:ext>
            </a:extLst>
          </p:cNvPr>
          <p:cNvGrpSpPr/>
          <p:nvPr/>
        </p:nvGrpSpPr>
        <p:grpSpPr>
          <a:xfrm>
            <a:off x="3991128" y="3015883"/>
            <a:ext cx="2734256" cy="3409705"/>
            <a:chOff x="3991128" y="3015883"/>
            <a:chExt cx="2734256" cy="3409705"/>
          </a:xfrm>
        </p:grpSpPr>
        <p:sp>
          <p:nvSpPr>
            <p:cNvPr id="12" name="Parallelogramm 22">
              <a:extLst>
                <a:ext uri="{FF2B5EF4-FFF2-40B4-BE49-F238E27FC236}">
                  <a16:creationId xmlns:a16="http://schemas.microsoft.com/office/drawing/2014/main" id="{8AA61DE1-AD05-3589-6CC7-E50800958DCF}"/>
                </a:ext>
              </a:extLst>
            </p:cNvPr>
            <p:cNvSpPr/>
            <p:nvPr/>
          </p:nvSpPr>
          <p:spPr>
            <a:xfrm rot="16382532" flipH="1">
              <a:off x="4050518" y="3872767"/>
              <a:ext cx="2493431" cy="26122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3" name="Rechteck: Abgerundete Ecken 23">
              <a:extLst>
                <a:ext uri="{FF2B5EF4-FFF2-40B4-BE49-F238E27FC236}">
                  <a16:creationId xmlns:a16="http://schemas.microsoft.com/office/drawing/2014/main" id="{4B55785D-A32C-F766-2BBC-721388C76ED0}"/>
                </a:ext>
              </a:extLst>
            </p:cNvPr>
            <p:cNvSpPr/>
            <p:nvPr/>
          </p:nvSpPr>
          <p:spPr>
            <a:xfrm rot="182510">
              <a:off x="4231953" y="3015883"/>
              <a:ext cx="2493431" cy="302796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4" name="Bildplatzhalter 19">
            <a:extLst>
              <a:ext uri="{FF2B5EF4-FFF2-40B4-BE49-F238E27FC236}">
                <a16:creationId xmlns:a16="http://schemas.microsoft.com/office/drawing/2014/main" id="{3A489CBE-7553-D835-602C-E0E8ADF4E19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182510">
            <a:off x="4431896" y="3196542"/>
            <a:ext cx="2118600" cy="223011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15" name="Gruppieren 29" title="Papierbilderrahmen">
            <a:extLst>
              <a:ext uri="{FF2B5EF4-FFF2-40B4-BE49-F238E27FC236}">
                <a16:creationId xmlns:a16="http://schemas.microsoft.com/office/drawing/2014/main" id="{BBC44609-DDDC-0715-449C-AEDF81D02B5C}"/>
              </a:ext>
            </a:extLst>
          </p:cNvPr>
          <p:cNvGrpSpPr/>
          <p:nvPr/>
        </p:nvGrpSpPr>
        <p:grpSpPr>
          <a:xfrm>
            <a:off x="6620438" y="973223"/>
            <a:ext cx="3474071" cy="4337346"/>
            <a:chOff x="6620438" y="973223"/>
            <a:chExt cx="3474071" cy="4337346"/>
          </a:xfrm>
        </p:grpSpPr>
        <p:sp>
          <p:nvSpPr>
            <p:cNvPr id="16" name="Parallelogramm 30">
              <a:extLst>
                <a:ext uri="{FF2B5EF4-FFF2-40B4-BE49-F238E27FC236}">
                  <a16:creationId xmlns:a16="http://schemas.microsoft.com/office/drawing/2014/main" id="{B4C6DDBD-678A-2CFB-6927-FB1DB007D64E}"/>
                </a:ext>
              </a:extLst>
            </p:cNvPr>
            <p:cNvSpPr/>
            <p:nvPr/>
          </p:nvSpPr>
          <p:spPr>
            <a:xfrm rot="5400013">
              <a:off x="6797754" y="2013815"/>
              <a:ext cx="3220059" cy="33734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7" name="Rechteck: Abgerundete Ecken 33">
              <a:extLst>
                <a:ext uri="{FF2B5EF4-FFF2-40B4-BE49-F238E27FC236}">
                  <a16:creationId xmlns:a16="http://schemas.microsoft.com/office/drawing/2014/main" id="{CFFDCB39-F431-DAC5-D9EA-71E9E08FF0CE}"/>
                </a:ext>
              </a:extLst>
            </p:cNvPr>
            <p:cNvSpPr/>
            <p:nvPr/>
          </p:nvSpPr>
          <p:spPr>
            <a:xfrm>
              <a:off x="6620438" y="973223"/>
              <a:ext cx="3220059" cy="39103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EC14EE93-82BB-6581-25A6-75C3CA10E27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22658" y="1222397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19" name="Gruppieren 37" title="Papierbilderrahmen">
            <a:extLst>
              <a:ext uri="{FF2B5EF4-FFF2-40B4-BE49-F238E27FC236}">
                <a16:creationId xmlns:a16="http://schemas.microsoft.com/office/drawing/2014/main" id="{9E2A2593-19B7-8474-4DB3-B0CF1CCDDB28}"/>
              </a:ext>
            </a:extLst>
          </p:cNvPr>
          <p:cNvGrpSpPr/>
          <p:nvPr/>
        </p:nvGrpSpPr>
        <p:grpSpPr>
          <a:xfrm>
            <a:off x="9510217" y="3018883"/>
            <a:ext cx="2414227" cy="3115259"/>
            <a:chOff x="9510217" y="3018883"/>
            <a:chExt cx="2414227" cy="3115259"/>
          </a:xfrm>
        </p:grpSpPr>
        <p:sp>
          <p:nvSpPr>
            <p:cNvPr id="20" name="Parallelogramm 38">
              <a:extLst>
                <a:ext uri="{FF2B5EF4-FFF2-40B4-BE49-F238E27FC236}">
                  <a16:creationId xmlns:a16="http://schemas.microsoft.com/office/drawing/2014/main" id="{AEF76A36-CAA2-61B0-6622-3DAD90F80618}"/>
                </a:ext>
              </a:extLst>
            </p:cNvPr>
            <p:cNvSpPr/>
            <p:nvPr/>
          </p:nvSpPr>
          <p:spPr>
            <a:xfrm rot="15971996" flipH="1">
              <a:off x="9564203" y="3813395"/>
              <a:ext cx="2266761" cy="23747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1" name="Rechteck: Abgerundete Ecken 39">
              <a:extLst>
                <a:ext uri="{FF2B5EF4-FFF2-40B4-BE49-F238E27FC236}">
                  <a16:creationId xmlns:a16="http://schemas.microsoft.com/office/drawing/2014/main" id="{72EC283B-72F7-5FAF-10E0-CFE70228B862}"/>
                </a:ext>
              </a:extLst>
            </p:cNvPr>
            <p:cNvSpPr/>
            <p:nvPr/>
          </p:nvSpPr>
          <p:spPr>
            <a:xfrm rot="21371990">
              <a:off x="9657683" y="3018883"/>
              <a:ext cx="2266761" cy="2752691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22" name="Bildplatzhalter 19">
            <a:extLst>
              <a:ext uri="{FF2B5EF4-FFF2-40B4-BE49-F238E27FC236}">
                <a16:creationId xmlns:a16="http://schemas.microsoft.com/office/drawing/2014/main" id="{9538C0BA-BD4E-2F6B-4CEF-C8A00966DB9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21371990">
            <a:off x="9822210" y="3201543"/>
            <a:ext cx="1926000" cy="202737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23" name="Textplatzhalter 10">
            <a:extLst>
              <a:ext uri="{FF2B5EF4-FFF2-40B4-BE49-F238E27FC236}">
                <a16:creationId xmlns:a16="http://schemas.microsoft.com/office/drawing/2014/main" id="{E9A44C10-0A35-3555-F8F6-BB7FE6E5E02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 rot="300012">
            <a:off x="963686" y="4376849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4" name="Textplatzhalter 10">
            <a:extLst>
              <a:ext uri="{FF2B5EF4-FFF2-40B4-BE49-F238E27FC236}">
                <a16:creationId xmlns:a16="http://schemas.microsoft.com/office/drawing/2014/main" id="{BCC16591-1396-74EB-A516-5B294AF7D1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 rot="180000">
            <a:off x="4369314" y="5528335"/>
            <a:ext cx="2079976" cy="247765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5" name="Textplatzhalter 10">
            <a:extLst>
              <a:ext uri="{FF2B5EF4-FFF2-40B4-BE49-F238E27FC236}">
                <a16:creationId xmlns:a16="http://schemas.microsoft.com/office/drawing/2014/main" id="{341B4C7A-C0FB-AF01-3163-2E4F81294D5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22658" y="4210034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6" name="Textplatzhalter 10">
            <a:extLst>
              <a:ext uri="{FF2B5EF4-FFF2-40B4-BE49-F238E27FC236}">
                <a16:creationId xmlns:a16="http://schemas.microsoft.com/office/drawing/2014/main" id="{1B75B148-C1DC-3611-8F22-127695BC43A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 rot="239989">
            <a:off x="9902897" y="5285014"/>
            <a:ext cx="1912577" cy="247765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7" name="Textplatzhalter 12">
            <a:extLst>
              <a:ext uri="{FF2B5EF4-FFF2-40B4-BE49-F238E27FC236}">
                <a16:creationId xmlns:a16="http://schemas.microsoft.com/office/drawing/2014/main" id="{D3B9E06C-D99F-D3F4-217A-DC633EAEA3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 rot="288771">
            <a:off x="9437687" y="577855"/>
            <a:ext cx="2071682" cy="1335088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6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Sag etwas!</a:t>
            </a:r>
          </a:p>
        </p:txBody>
      </p:sp>
      <p:sp>
        <p:nvSpPr>
          <p:cNvPr id="28" name="Fußzeilenplatzhalter 13">
            <a:extLst>
              <a:ext uri="{FF2B5EF4-FFF2-40B4-BE49-F238E27FC236}">
                <a16:creationId xmlns:a16="http://schemas.microsoft.com/office/drawing/2014/main" id="{7EB43A3C-BC40-C80E-0601-F9EA2B0D75A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29" name="Foliennummernplatzhalter 16">
            <a:extLst>
              <a:ext uri="{FF2B5EF4-FFF2-40B4-BE49-F238E27FC236}">
                <a16:creationId xmlns:a16="http://schemas.microsoft.com/office/drawing/2014/main" id="{1F4BB5ED-A459-91AF-D4C9-C4441F70D4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B20A0E-FBED-41EE-9AAD-E459630300C2}" type="slidenum">
              <a:t>‹Nr.›</a:t>
            </a:fld>
            <a:endParaRPr lang="de-DE"/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B267909A-97CC-5E07-A8E3-5174CD8070F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427157325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inzelnes Foto mi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 16">
            <a:extLst>
              <a:ext uri="{FF2B5EF4-FFF2-40B4-BE49-F238E27FC236}">
                <a16:creationId xmlns:a16="http://schemas.microsoft.com/office/drawing/2014/main" id="{16F494B9-5254-AF0B-FEB8-584006EEF1D6}"/>
              </a:ext>
            </a:extLst>
          </p:cNvPr>
          <p:cNvSpPr/>
          <p:nvPr/>
        </p:nvSpPr>
        <p:spPr>
          <a:xfrm rot="5400013">
            <a:off x="3951827" y="1843055"/>
            <a:ext cx="4714490" cy="493906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Rechteck: Abgerundete Ecken 18">
            <a:extLst>
              <a:ext uri="{FF2B5EF4-FFF2-40B4-BE49-F238E27FC236}">
                <a16:creationId xmlns:a16="http://schemas.microsoft.com/office/drawing/2014/main" id="{4B126E95-B96D-41EA-F703-B9DB981C0AEB}"/>
              </a:ext>
            </a:extLst>
          </p:cNvPr>
          <p:cNvSpPr/>
          <p:nvPr/>
        </p:nvSpPr>
        <p:spPr>
          <a:xfrm>
            <a:off x="3738753" y="319518"/>
            <a:ext cx="4714490" cy="57251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Bildplatzhalter 17">
            <a:extLst>
              <a:ext uri="{FF2B5EF4-FFF2-40B4-BE49-F238E27FC236}">
                <a16:creationId xmlns:a16="http://schemas.microsoft.com/office/drawing/2014/main" id="{FB3188B0-C041-21E5-1810-69ED16B24C9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079997" y="658587"/>
            <a:ext cx="4032001" cy="4212000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5" name="Textplatzhalter 10">
            <a:extLst>
              <a:ext uri="{FF2B5EF4-FFF2-40B4-BE49-F238E27FC236}">
                <a16:creationId xmlns:a16="http://schemas.microsoft.com/office/drawing/2014/main" id="{8E981EB4-202A-6DC5-D65D-2865D0D98B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079997" y="5073932"/>
            <a:ext cx="4032001" cy="737235"/>
          </a:xfrm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6" name="Titel 4">
            <a:extLst>
              <a:ext uri="{FF2B5EF4-FFF2-40B4-BE49-F238E27FC236}">
                <a16:creationId xmlns:a16="http://schemas.microsoft.com/office/drawing/2014/main" id="{561C92A4-BA07-2301-3B56-418961E661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3028703" cy="141533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7" name="Fußzeilenplatzhalter 5">
            <a:extLst>
              <a:ext uri="{FF2B5EF4-FFF2-40B4-BE49-F238E27FC236}">
                <a16:creationId xmlns:a16="http://schemas.microsoft.com/office/drawing/2014/main" id="{F97F0B41-46A7-F358-14AF-0B277A7205C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8" name="Foliennummernplatzhalter 6">
            <a:extLst>
              <a:ext uri="{FF2B5EF4-FFF2-40B4-BE49-F238E27FC236}">
                <a16:creationId xmlns:a16="http://schemas.microsoft.com/office/drawing/2014/main" id="{9DBF1201-2922-6CE3-6AFD-37CCF6334E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1BEDA54-862F-4A3F-9D1B-5BA8B5E3EAF6}" type="slidenum">
              <a:t>‹Nr.›</a:t>
            </a:fld>
            <a:endParaRPr lang="de-DE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8C005687-97A5-06F1-5AA1-85E279D472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405" y="2158998"/>
            <a:ext cx="3032296" cy="294334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0" name="Textplatzhalter 7">
            <a:extLst>
              <a:ext uri="{FF2B5EF4-FFF2-40B4-BE49-F238E27FC236}">
                <a16:creationId xmlns:a16="http://schemas.microsoft.com/office/drawing/2014/main" id="{D4DF0495-8846-275B-85BD-56FC7576EC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83253" y="2158998"/>
            <a:ext cx="3032296" cy="294334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444509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ervergleich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 14">
            <a:extLst>
              <a:ext uri="{FF2B5EF4-FFF2-40B4-BE49-F238E27FC236}">
                <a16:creationId xmlns:a16="http://schemas.microsoft.com/office/drawing/2014/main" id="{F28AB00E-12EB-A8D1-EE5A-45895A802E96}"/>
              </a:ext>
            </a:extLst>
          </p:cNvPr>
          <p:cNvSpPr/>
          <p:nvPr/>
        </p:nvSpPr>
        <p:spPr>
          <a:xfrm rot="16199987" flipH="1">
            <a:off x="2079972" y="251440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Rechteck: Abgerundete Ecken 15">
            <a:extLst>
              <a:ext uri="{FF2B5EF4-FFF2-40B4-BE49-F238E27FC236}">
                <a16:creationId xmlns:a16="http://schemas.microsoft.com/office/drawing/2014/main" id="{D02515EF-42D8-FBA2-A0D6-8AD91B63FFF9}"/>
              </a:ext>
            </a:extLst>
          </p:cNvPr>
          <p:cNvSpPr/>
          <p:nvPr/>
        </p:nvSpPr>
        <p:spPr>
          <a:xfrm>
            <a:off x="2156676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Bildplatzhalter 17">
            <a:extLst>
              <a:ext uri="{FF2B5EF4-FFF2-40B4-BE49-F238E27FC236}">
                <a16:creationId xmlns:a16="http://schemas.microsoft.com/office/drawing/2014/main" id="{0CE5CBD9-86DA-FD23-BCC1-3D8CC6F9129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398708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5" name="Parallelogramm 30">
            <a:extLst>
              <a:ext uri="{FF2B5EF4-FFF2-40B4-BE49-F238E27FC236}">
                <a16:creationId xmlns:a16="http://schemas.microsoft.com/office/drawing/2014/main" id="{14302587-D9DE-19F6-2DE1-BD3DB3FF6395}"/>
              </a:ext>
            </a:extLst>
          </p:cNvPr>
          <p:cNvSpPr/>
          <p:nvPr/>
        </p:nvSpPr>
        <p:spPr>
          <a:xfrm rot="5400013">
            <a:off x="6993316" y="251441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6" name="Rechteck: Abgerundete Ecken 33">
            <a:extLst>
              <a:ext uri="{FF2B5EF4-FFF2-40B4-BE49-F238E27FC236}">
                <a16:creationId xmlns:a16="http://schemas.microsoft.com/office/drawing/2014/main" id="{AEE67429-A9C7-3B9A-6C65-207A443BE7C1}"/>
              </a:ext>
            </a:extLst>
          </p:cNvPr>
          <p:cNvSpPr/>
          <p:nvPr/>
        </p:nvSpPr>
        <p:spPr>
          <a:xfrm>
            <a:off x="6816001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C5CB49AD-FA87-4296-9473-B3A67D480C6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18221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97E709B6-6F13-548F-CFBA-902F5B40E4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98708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D1049F1E-CB52-FF87-1B3D-158C5A0D0E7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18221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F8D9DE79-8094-82A3-2375-9BB26984D8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520312" y="1254675"/>
            <a:ext cx="2071682" cy="82898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6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 Nr. 2</a:t>
            </a:r>
          </a:p>
        </p:txBody>
      </p:sp>
      <p:sp>
        <p:nvSpPr>
          <p:cNvPr id="11" name="Titel 4">
            <a:extLst>
              <a:ext uri="{FF2B5EF4-FFF2-40B4-BE49-F238E27FC236}">
                <a16:creationId xmlns:a16="http://schemas.microsoft.com/office/drawing/2014/main" id="{7A421D1A-F7FB-9F3E-B57C-6E76219DC7E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95EE80FE-D8B0-69AC-3DAE-2A766926CC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CF1D1E84-A0E5-838F-944A-B6739A5790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294E73-0B6B-46F5-9782-A0E95CB6365F}" type="slidenum">
              <a:t>‹Nr.›</a:t>
            </a:fld>
            <a:endParaRPr lang="de-DE"/>
          </a:p>
        </p:txBody>
      </p:sp>
      <p:sp>
        <p:nvSpPr>
          <p:cNvPr id="14" name="Textplatzhalter 12">
            <a:extLst>
              <a:ext uri="{FF2B5EF4-FFF2-40B4-BE49-F238E27FC236}">
                <a16:creationId xmlns:a16="http://schemas.microsoft.com/office/drawing/2014/main" id="{60BD6653-7C7D-43B6-6C99-BD5213EC90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81431" y="4129293"/>
            <a:ext cx="2071682" cy="82898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6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 Nr. 1</a:t>
            </a:r>
          </a:p>
        </p:txBody>
      </p:sp>
    </p:spTree>
    <p:extLst>
      <p:ext uri="{BB962C8B-B14F-4D97-AF65-F5344CB8AC3E}">
        <p14:creationId xmlns:p14="http://schemas.microsoft.com/office/powerpoint/2010/main" val="319979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ervergleich mi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 14">
            <a:extLst>
              <a:ext uri="{FF2B5EF4-FFF2-40B4-BE49-F238E27FC236}">
                <a16:creationId xmlns:a16="http://schemas.microsoft.com/office/drawing/2014/main" id="{48C7A2D6-8A84-25F1-62C0-726EB7C60E27}"/>
              </a:ext>
            </a:extLst>
          </p:cNvPr>
          <p:cNvSpPr/>
          <p:nvPr/>
        </p:nvSpPr>
        <p:spPr>
          <a:xfrm rot="16199987" flipH="1">
            <a:off x="2079972" y="251440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Rechteck: Abgerundete Ecken 15">
            <a:extLst>
              <a:ext uri="{FF2B5EF4-FFF2-40B4-BE49-F238E27FC236}">
                <a16:creationId xmlns:a16="http://schemas.microsoft.com/office/drawing/2014/main" id="{41E315FB-A770-05DB-D93C-DB2877470AE6}"/>
              </a:ext>
            </a:extLst>
          </p:cNvPr>
          <p:cNvSpPr/>
          <p:nvPr/>
        </p:nvSpPr>
        <p:spPr>
          <a:xfrm>
            <a:off x="2156676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Bildplatzhalter 17">
            <a:extLst>
              <a:ext uri="{FF2B5EF4-FFF2-40B4-BE49-F238E27FC236}">
                <a16:creationId xmlns:a16="http://schemas.microsoft.com/office/drawing/2014/main" id="{D068FDE6-EACD-722E-08F7-0EB15DAB031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398708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5" name="Parallelogramm 30">
            <a:extLst>
              <a:ext uri="{FF2B5EF4-FFF2-40B4-BE49-F238E27FC236}">
                <a16:creationId xmlns:a16="http://schemas.microsoft.com/office/drawing/2014/main" id="{45536887-CAFE-6CD1-266C-B4B306E36118}"/>
              </a:ext>
            </a:extLst>
          </p:cNvPr>
          <p:cNvSpPr/>
          <p:nvPr/>
        </p:nvSpPr>
        <p:spPr>
          <a:xfrm rot="5400013">
            <a:off x="6993316" y="251441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6" name="Rechteck: Abgerundete Ecken 33">
            <a:extLst>
              <a:ext uri="{FF2B5EF4-FFF2-40B4-BE49-F238E27FC236}">
                <a16:creationId xmlns:a16="http://schemas.microsoft.com/office/drawing/2014/main" id="{265DD5F1-62CC-2944-A06D-7081F62BEC16}"/>
              </a:ext>
            </a:extLst>
          </p:cNvPr>
          <p:cNvSpPr/>
          <p:nvPr/>
        </p:nvSpPr>
        <p:spPr>
          <a:xfrm>
            <a:off x="6816001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37D4D6CE-9E67-123E-27EE-E478F51776A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018221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Textplatzhalter 10">
            <a:extLst>
              <a:ext uri="{FF2B5EF4-FFF2-40B4-BE49-F238E27FC236}">
                <a16:creationId xmlns:a16="http://schemas.microsoft.com/office/drawing/2014/main" id="{8BFF19E9-4DAA-6D10-97DF-1670FE76C9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98708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F5334C55-653A-0679-57F7-5C842F2CE8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018221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0" name="Textplatzhalter 12">
            <a:extLst>
              <a:ext uri="{FF2B5EF4-FFF2-40B4-BE49-F238E27FC236}">
                <a16:creationId xmlns:a16="http://schemas.microsoft.com/office/drawing/2014/main" id="{66862ABE-7BA1-ED17-C466-EEBA86F746E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00219" y="645310"/>
            <a:ext cx="2071682" cy="82898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6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 Nr. 2</a:t>
            </a:r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AEEEE2C4-8854-D112-4C07-891ADE444D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EC484E02-DA7D-16AD-E62E-C5CFE8A0495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F294CD5-52D8-4CBF-AC58-6DBE07F93A40}" type="slidenum">
              <a:t>‹Nr.›</a:t>
            </a:fld>
            <a:endParaRPr lang="de-DE"/>
          </a:p>
        </p:txBody>
      </p: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76D3489D-5AFA-A84D-5701-E7934E9A9F1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20094" y="645310"/>
            <a:ext cx="2071682" cy="82898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6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 Nr. 1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550C4F56-EF1C-653B-342B-D718107E1D8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12186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Fotos mit Beschriftun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 16">
            <a:extLst>
              <a:ext uri="{FF2B5EF4-FFF2-40B4-BE49-F238E27FC236}">
                <a16:creationId xmlns:a16="http://schemas.microsoft.com/office/drawing/2014/main" id="{D5929D41-3836-8E57-6C8A-33C2090D5440}"/>
              </a:ext>
            </a:extLst>
          </p:cNvPr>
          <p:cNvSpPr/>
          <p:nvPr/>
        </p:nvSpPr>
        <p:spPr>
          <a:xfrm rot="5400013">
            <a:off x="5280376" y="3153766"/>
            <a:ext cx="3220059" cy="18407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Parallelogramm 21">
            <a:extLst>
              <a:ext uri="{FF2B5EF4-FFF2-40B4-BE49-F238E27FC236}">
                <a16:creationId xmlns:a16="http://schemas.microsoft.com/office/drawing/2014/main" id="{38EF0A2B-58CC-205D-B9B6-D16DD1FE4A4B}"/>
              </a:ext>
            </a:extLst>
          </p:cNvPr>
          <p:cNvSpPr/>
          <p:nvPr/>
        </p:nvSpPr>
        <p:spPr>
          <a:xfrm rot="16199987" flipH="1">
            <a:off x="3630534" y="3153765"/>
            <a:ext cx="3220059" cy="184070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Parallelogramm 14">
            <a:extLst>
              <a:ext uri="{FF2B5EF4-FFF2-40B4-BE49-F238E27FC236}">
                <a16:creationId xmlns:a16="http://schemas.microsoft.com/office/drawing/2014/main" id="{471F3AFA-190E-A833-87AB-7E305E4EB374}"/>
              </a:ext>
            </a:extLst>
          </p:cNvPr>
          <p:cNvSpPr/>
          <p:nvPr/>
        </p:nvSpPr>
        <p:spPr>
          <a:xfrm rot="16199987" flipH="1">
            <a:off x="615652" y="251440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5" name="Rechteck: Abgerundete Ecken 15">
            <a:extLst>
              <a:ext uri="{FF2B5EF4-FFF2-40B4-BE49-F238E27FC236}">
                <a16:creationId xmlns:a16="http://schemas.microsoft.com/office/drawing/2014/main" id="{96558A89-49E5-8A13-0FB7-0BA6E5728B0C}"/>
              </a:ext>
            </a:extLst>
          </p:cNvPr>
          <p:cNvSpPr/>
          <p:nvPr/>
        </p:nvSpPr>
        <p:spPr>
          <a:xfrm>
            <a:off x="692356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A99FC35B-9F0B-31E4-FE59-CF501155F42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34388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7" name="Parallelogramm 30">
            <a:extLst>
              <a:ext uri="{FF2B5EF4-FFF2-40B4-BE49-F238E27FC236}">
                <a16:creationId xmlns:a16="http://schemas.microsoft.com/office/drawing/2014/main" id="{D7A73F4A-8831-ECFE-E0FD-A6FA8192F639}"/>
              </a:ext>
            </a:extLst>
          </p:cNvPr>
          <p:cNvSpPr/>
          <p:nvPr/>
        </p:nvSpPr>
        <p:spPr>
          <a:xfrm rot="5400013">
            <a:off x="8295157" y="2514412"/>
            <a:ext cx="3220059" cy="337345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val 12608"/>
              <a:gd name="f8" fmla="+- 0 0 -360"/>
              <a:gd name="f9" fmla="+- 0 0 -90"/>
              <a:gd name="f10" fmla="+- 0 0 -180"/>
              <a:gd name="f11" fmla="+- 0 0 -270"/>
              <a:gd name="f12" fmla="abs f3"/>
              <a:gd name="f13" fmla="abs f4"/>
              <a:gd name="f14" fmla="abs f5"/>
              <a:gd name="f15" fmla="*/ 5 f7 1"/>
              <a:gd name="f16" fmla="*/ f8 f0 1"/>
              <a:gd name="f17" fmla="*/ f9 f0 1"/>
              <a:gd name="f18" fmla="*/ f10 f0 1"/>
              <a:gd name="f19" fmla="*/ f11 f0 1"/>
              <a:gd name="f20" fmla="?: f12 f3 1"/>
              <a:gd name="f21" fmla="?: f13 f4 1"/>
              <a:gd name="f22" fmla="?: f14 f5 1"/>
              <a:gd name="f23" fmla="*/ f16 1 f2"/>
              <a:gd name="f24" fmla="*/ f17 1 f2"/>
              <a:gd name="f25" fmla="*/ f18 1 f2"/>
              <a:gd name="f26" fmla="*/ f19 1 f2"/>
              <a:gd name="f27" fmla="*/ f20 1 21600"/>
              <a:gd name="f28" fmla="*/ f21 1 21600"/>
              <a:gd name="f29" fmla="*/ 21600 f20 1"/>
              <a:gd name="f30" fmla="*/ 21600 f21 1"/>
              <a:gd name="f31" fmla="+- f23 0 f1"/>
              <a:gd name="f32" fmla="+- f24 0 f1"/>
              <a:gd name="f33" fmla="+- f25 0 f1"/>
              <a:gd name="f34" fmla="+- f26 0 f1"/>
              <a:gd name="f35" fmla="min f28 f27"/>
              <a:gd name="f36" fmla="*/ f29 1 f22"/>
              <a:gd name="f37" fmla="*/ f30 1 f22"/>
              <a:gd name="f38" fmla="val f36"/>
              <a:gd name="f39" fmla="val f37"/>
              <a:gd name="f40" fmla="*/ f6 f35 1"/>
              <a:gd name="f41" fmla="+- f39 0 f6"/>
              <a:gd name="f42" fmla="+- f38 0 f6"/>
              <a:gd name="f43" fmla="*/ f39 f35 1"/>
              <a:gd name="f44" fmla="*/ f38 f35 1"/>
              <a:gd name="f45" fmla="*/ f41 1 2"/>
              <a:gd name="f46" fmla="*/ f42 1 2"/>
              <a:gd name="f47" fmla="min f42 f41"/>
              <a:gd name="f48" fmla="*/ 100000 f42 1"/>
              <a:gd name="f49" fmla="+- f6 f45 0"/>
              <a:gd name="f50" fmla="+- f6 f46 0"/>
              <a:gd name="f51" fmla="*/ f48 1 f47"/>
              <a:gd name="f52" fmla="*/ f47 f7 1"/>
              <a:gd name="f53" fmla="*/ f52 1 200000"/>
              <a:gd name="f54" fmla="*/ f52 1 100000"/>
              <a:gd name="f55" fmla="*/ f15 1 f51"/>
              <a:gd name="f56" fmla="*/ f41 f50 1"/>
              <a:gd name="f57" fmla="*/ f50 f35 1"/>
              <a:gd name="f58" fmla="*/ f49 f35 1"/>
              <a:gd name="f59" fmla="+- f38 0 f53"/>
              <a:gd name="f60" fmla="+- f38 0 f54"/>
              <a:gd name="f61" fmla="+- 1 f55 0"/>
              <a:gd name="f62" fmla="*/ f56 1 f54"/>
              <a:gd name="f63" fmla="*/ f54 f35 1"/>
              <a:gd name="f64" fmla="*/ f53 f35 1"/>
              <a:gd name="f65" fmla="*/ f60 1 2"/>
              <a:gd name="f66" fmla="*/ f61 1 12"/>
              <a:gd name="f67" fmla="+- f39 0 f62"/>
              <a:gd name="f68" fmla="*/ f60 f35 1"/>
              <a:gd name="f69" fmla="*/ f59 f35 1"/>
              <a:gd name="f70" fmla="*/ f62 f35 1"/>
              <a:gd name="f71" fmla="+- f38 0 f65"/>
              <a:gd name="f72" fmla="*/ f66 f42 1"/>
              <a:gd name="f73" fmla="*/ f66 f41 1"/>
              <a:gd name="f74" fmla="*/ f67 f35 1"/>
              <a:gd name="f75" fmla="*/ f65 f35 1"/>
              <a:gd name="f76" fmla="+- f38 0 f72"/>
              <a:gd name="f77" fmla="+- f39 0 f73"/>
              <a:gd name="f78" fmla="*/ f72 f35 1"/>
              <a:gd name="f79" fmla="*/ f73 f35 1"/>
              <a:gd name="f80" fmla="*/ f71 f35 1"/>
              <a:gd name="f81" fmla="*/ f76 f35 1"/>
              <a:gd name="f82" fmla="*/ f77 f3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1">
                <a:pos x="f57" y="f74"/>
              </a:cxn>
              <a:cxn ang="f31">
                <a:pos x="f80" y="f40"/>
              </a:cxn>
              <a:cxn ang="f32">
                <a:pos x="f69" y="f58"/>
              </a:cxn>
              <a:cxn ang="f33">
                <a:pos x="f75" y="f43"/>
              </a:cxn>
              <a:cxn ang="f33">
                <a:pos x="f57" y="f70"/>
              </a:cxn>
              <a:cxn ang="f34">
                <a:pos x="f64" y="f58"/>
              </a:cxn>
            </a:cxnLst>
            <a:rect l="f78" t="f79" r="f81" b="f82"/>
            <a:pathLst>
              <a:path>
                <a:moveTo>
                  <a:pt x="f40" y="f43"/>
                </a:moveTo>
                <a:lnTo>
                  <a:pt x="f63" y="f40"/>
                </a:lnTo>
                <a:lnTo>
                  <a:pt x="f44" y="f40"/>
                </a:lnTo>
                <a:lnTo>
                  <a:pt x="f68" y="f43"/>
                </a:ln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8" name="Rechteck: Abgerundete Ecken 33">
            <a:extLst>
              <a:ext uri="{FF2B5EF4-FFF2-40B4-BE49-F238E27FC236}">
                <a16:creationId xmlns:a16="http://schemas.microsoft.com/office/drawing/2014/main" id="{0F3AD8AA-585E-1883-B643-C1F4F820540A}"/>
              </a:ext>
            </a:extLst>
          </p:cNvPr>
          <p:cNvSpPr/>
          <p:nvPr/>
        </p:nvSpPr>
        <p:spPr>
          <a:xfrm>
            <a:off x="8117842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B1629AC2-418B-5F68-95C7-94AFB8AF9B5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320061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FB306BC4-A2C7-0123-4C85-21833BF1AB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34388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63E70AD7-C723-9E6B-6B28-941D2D0EC2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320061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2" name="Titel 4">
            <a:extLst>
              <a:ext uri="{FF2B5EF4-FFF2-40B4-BE49-F238E27FC236}">
                <a16:creationId xmlns:a16="http://schemas.microsoft.com/office/drawing/2014/main" id="{24100BEA-A534-F9B7-BAC2-895D4702869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13" name="Fußzeilenplatzhalter 5">
            <a:extLst>
              <a:ext uri="{FF2B5EF4-FFF2-40B4-BE49-F238E27FC236}">
                <a16:creationId xmlns:a16="http://schemas.microsoft.com/office/drawing/2014/main" id="{08EB9CC9-0D18-8618-C31A-ED8DCC342E8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14" name="Foliennummernplatzhalter 6">
            <a:extLst>
              <a:ext uri="{FF2B5EF4-FFF2-40B4-BE49-F238E27FC236}">
                <a16:creationId xmlns:a16="http://schemas.microsoft.com/office/drawing/2014/main" id="{6FFF57A6-C82A-F6E4-79D0-FBF2F9EFA09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2081C0D-6CD5-4D1B-8ED3-F0F405B03C9C}" type="slidenum">
              <a:t>‹Nr.›</a:t>
            </a:fld>
            <a:endParaRPr lang="de-DE"/>
          </a:p>
        </p:txBody>
      </p:sp>
      <p:sp>
        <p:nvSpPr>
          <p:cNvPr id="15" name="Rechteck: Abgerundete Ecken 18">
            <a:extLst>
              <a:ext uri="{FF2B5EF4-FFF2-40B4-BE49-F238E27FC236}">
                <a16:creationId xmlns:a16="http://schemas.microsoft.com/office/drawing/2014/main" id="{8855BD81-AAFC-EA8E-ADDC-A0B1D4358B02}"/>
              </a:ext>
            </a:extLst>
          </p:cNvPr>
          <p:cNvSpPr/>
          <p:nvPr/>
        </p:nvSpPr>
        <p:spPr>
          <a:xfrm>
            <a:off x="4405094" y="1473820"/>
            <a:ext cx="3220059" cy="3910358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98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blipFill>
            <a:blip r:embed="rId2">
              <a:alphaModFix/>
            </a:blip>
            <a:tile sx="20020" sy="20020" algn="tl"/>
          </a:blip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16" name="Bildplatzhalter 17">
            <a:extLst>
              <a:ext uri="{FF2B5EF4-FFF2-40B4-BE49-F238E27FC236}">
                <a16:creationId xmlns:a16="http://schemas.microsoft.com/office/drawing/2014/main" id="{DCD5BBD5-07BE-D652-F189-55FA1EE76FB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627220" y="1722994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7" name="Textplatzhalter 10">
            <a:extLst>
              <a:ext uri="{FF2B5EF4-FFF2-40B4-BE49-F238E27FC236}">
                <a16:creationId xmlns:a16="http://schemas.microsoft.com/office/drawing/2014/main" id="{81960076-C3EA-FB4D-C688-1374FE8C89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627220" y="4710632"/>
            <a:ext cx="2736003" cy="495303"/>
          </a:xfrm>
        </p:spPr>
        <p:txBody>
          <a:bodyPr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</p:spTree>
    <p:extLst>
      <p:ext uri="{BB962C8B-B14F-4D97-AF65-F5344CB8AC3E}">
        <p14:creationId xmlns:p14="http://schemas.microsoft.com/office/powerpoint/2010/main" val="3310144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ufälliges Raster 11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7">
            <a:extLst>
              <a:ext uri="{FF2B5EF4-FFF2-40B4-BE49-F238E27FC236}">
                <a16:creationId xmlns:a16="http://schemas.microsoft.com/office/drawing/2014/main" id="{D562D870-468E-AA6E-0331-B461EDDB790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988003" y="3716889"/>
            <a:ext cx="2880003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76BA1562-80E9-DCC6-F926-35421BDBA3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1FFF9100-9615-B737-8CCA-D5A1687FABA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BB3EE1C2-C5AA-4D20-731F-C2DCE8D403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6476A4-D6BC-424B-9FC2-1C783FAA4619}" type="slidenum">
              <a:t>‹Nr.›</a:t>
            </a:fld>
            <a:endParaRPr lang="de-DE"/>
          </a:p>
        </p:txBody>
      </p: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8C6E6697-9F6C-3107-23BA-18284055E93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55996" y="1269004"/>
            <a:ext cx="2159995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174DCFBC-5C96-7719-DD33-48373EA0AAC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013201" y="1574203"/>
            <a:ext cx="1854796" cy="1854796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B0EA715D-100B-AD7D-7AB3-FD3873A7054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763996" y="3716889"/>
            <a:ext cx="935998" cy="1248000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DD3283CC-E390-E01C-F6AB-1E52312B931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55996" y="4424882"/>
            <a:ext cx="2159995" cy="1452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0" name="Bildplatzhalter 17">
            <a:extLst>
              <a:ext uri="{FF2B5EF4-FFF2-40B4-BE49-F238E27FC236}">
                <a16:creationId xmlns:a16="http://schemas.microsoft.com/office/drawing/2014/main" id="{6B8244AE-2401-EFFD-A51D-2C70713F4664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285204" y="2338523"/>
            <a:ext cx="143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1" name="Bildplatzhalter 17">
            <a:extLst>
              <a:ext uri="{FF2B5EF4-FFF2-40B4-BE49-F238E27FC236}">
                <a16:creationId xmlns:a16="http://schemas.microsoft.com/office/drawing/2014/main" id="{2C67372F-9CA2-6EF6-34DE-2355A397359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2878522"/>
            <a:ext cx="935998" cy="1248000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2" name="Bildplatzhalter 17">
            <a:extLst>
              <a:ext uri="{FF2B5EF4-FFF2-40B4-BE49-F238E27FC236}">
                <a16:creationId xmlns:a16="http://schemas.microsoft.com/office/drawing/2014/main" id="{AA2A8871-BCC0-5C3C-2498-0D641F6C8C0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4418783"/>
            <a:ext cx="107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3" name="Bildplatzhalter 17">
            <a:extLst>
              <a:ext uri="{FF2B5EF4-FFF2-40B4-BE49-F238E27FC236}">
                <a16:creationId xmlns:a16="http://schemas.microsoft.com/office/drawing/2014/main" id="{760F227A-2581-2D51-0A72-7250DFF9BD8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1511996"/>
            <a:ext cx="143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4" name="Bildplatzhalter 17">
            <a:extLst>
              <a:ext uri="{FF2B5EF4-FFF2-40B4-BE49-F238E27FC236}">
                <a16:creationId xmlns:a16="http://schemas.microsoft.com/office/drawing/2014/main" id="{3A2FF0E1-85D6-8906-3038-CA2E1953431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827998" y="2878522"/>
            <a:ext cx="539998" cy="539998"/>
          </a:xfrm>
          <a:solidFill>
            <a:srgbClr val="404040"/>
          </a:solidFill>
        </p:spPr>
        <p:txBody>
          <a:bodyPr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15" name="Bildplatzhalter 17">
            <a:extLst>
              <a:ext uri="{FF2B5EF4-FFF2-40B4-BE49-F238E27FC236}">
                <a16:creationId xmlns:a16="http://schemas.microsoft.com/office/drawing/2014/main" id="{370EDD9D-B6A7-90B7-243C-FCA4F67AD9C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38796" y="4418783"/>
            <a:ext cx="539998" cy="539998"/>
          </a:xfrm>
          <a:solidFill>
            <a:srgbClr val="404040"/>
          </a:solidFill>
        </p:spPr>
        <p:txBody>
          <a:bodyPr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876277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ufälliges Raster mit 11 Fotos (kein Tite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7">
            <a:extLst>
              <a:ext uri="{FF2B5EF4-FFF2-40B4-BE49-F238E27FC236}">
                <a16:creationId xmlns:a16="http://schemas.microsoft.com/office/drawing/2014/main" id="{BDBB4EA2-7196-0374-955E-739E798B0B7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988003" y="3361288"/>
            <a:ext cx="2880003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3" name="Fußzeilenplatzhalter 5">
            <a:extLst>
              <a:ext uri="{FF2B5EF4-FFF2-40B4-BE49-F238E27FC236}">
                <a16:creationId xmlns:a16="http://schemas.microsoft.com/office/drawing/2014/main" id="{32DBD48A-B2E5-D951-25BA-0D4880EC3D5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4" name="Foliennummernplatzhalter 6">
            <a:extLst>
              <a:ext uri="{FF2B5EF4-FFF2-40B4-BE49-F238E27FC236}">
                <a16:creationId xmlns:a16="http://schemas.microsoft.com/office/drawing/2014/main" id="{2184E770-F1FE-498D-5CF9-DC1F9C1DAB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1C00FC9-CC86-499E-A086-55F870E3AD7A}" type="slidenum">
              <a:t>‹Nr.›</a:t>
            </a:fld>
            <a:endParaRPr lang="de-DE"/>
          </a:p>
        </p:txBody>
      </p:sp>
      <p:sp>
        <p:nvSpPr>
          <p:cNvPr id="5" name="Bildplatzhalter 17">
            <a:extLst>
              <a:ext uri="{FF2B5EF4-FFF2-40B4-BE49-F238E27FC236}">
                <a16:creationId xmlns:a16="http://schemas.microsoft.com/office/drawing/2014/main" id="{9F497F07-EAD3-BD52-1950-B31B6E54F01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55996" y="913403"/>
            <a:ext cx="2159995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C2048D4A-9DB6-F387-B7C4-F36870D5A58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013201" y="1218602"/>
            <a:ext cx="1854796" cy="1854796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A0E2A9FB-C54F-ADEA-DDCE-D2CE0765E57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763996" y="3361288"/>
            <a:ext cx="935998" cy="1248000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C45DD096-B13A-900C-02CD-6C80254DBDE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55996" y="4069290"/>
            <a:ext cx="2159995" cy="1452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A0BCBD01-D72E-B1EF-7B68-84186DA0BA4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285204" y="1982922"/>
            <a:ext cx="143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0" name="Bildplatzhalter 17">
            <a:extLst>
              <a:ext uri="{FF2B5EF4-FFF2-40B4-BE49-F238E27FC236}">
                <a16:creationId xmlns:a16="http://schemas.microsoft.com/office/drawing/2014/main" id="{68E469BF-4819-35C6-366D-D34ED068218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2522921"/>
            <a:ext cx="935998" cy="1248000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1" name="Bildplatzhalter 17">
            <a:extLst>
              <a:ext uri="{FF2B5EF4-FFF2-40B4-BE49-F238E27FC236}">
                <a16:creationId xmlns:a16="http://schemas.microsoft.com/office/drawing/2014/main" id="{1EDFACAD-45D2-DE27-C8B6-C68BB5932FE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4063182"/>
            <a:ext cx="107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2" name="Bildplatzhalter 17">
            <a:extLst>
              <a:ext uri="{FF2B5EF4-FFF2-40B4-BE49-F238E27FC236}">
                <a16:creationId xmlns:a16="http://schemas.microsoft.com/office/drawing/2014/main" id="{44025CC8-B94A-8640-6984-C522569A864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604001" y="1156395"/>
            <a:ext cx="1439997" cy="1079997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3" name="Bildplatzhalter 17">
            <a:extLst>
              <a:ext uri="{FF2B5EF4-FFF2-40B4-BE49-F238E27FC236}">
                <a16:creationId xmlns:a16="http://schemas.microsoft.com/office/drawing/2014/main" id="{D9514762-8BD0-B930-F284-283C40A748A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827998" y="2522921"/>
            <a:ext cx="539998" cy="539998"/>
          </a:xfrm>
          <a:solidFill>
            <a:srgbClr val="404040"/>
          </a:solidFill>
        </p:spPr>
        <p:txBody>
          <a:bodyPr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14" name="Bildplatzhalter 17">
            <a:extLst>
              <a:ext uri="{FF2B5EF4-FFF2-40B4-BE49-F238E27FC236}">
                <a16:creationId xmlns:a16="http://schemas.microsoft.com/office/drawing/2014/main" id="{7BE02239-ADA7-CD70-ED89-FA8A6A1104D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38796" y="4063182"/>
            <a:ext cx="539998" cy="539998"/>
          </a:xfrm>
          <a:solidFill>
            <a:srgbClr val="404040"/>
          </a:solidFill>
        </p:spPr>
        <p:txBody>
          <a:bodyPr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  <p:sp>
        <p:nvSpPr>
          <p:cNvPr id="15" name="Titel 1">
            <a:extLst>
              <a:ext uri="{FF2B5EF4-FFF2-40B4-BE49-F238E27FC236}">
                <a16:creationId xmlns:a16="http://schemas.microsoft.com/office/drawing/2014/main" id="{F9CB1D2F-8429-EBFF-EDDD-ECB3AD67D62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2078785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12 R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7">
            <a:extLst>
              <a:ext uri="{FF2B5EF4-FFF2-40B4-BE49-F238E27FC236}">
                <a16:creationId xmlns:a16="http://schemas.microsoft.com/office/drawing/2014/main" id="{8EAC9B24-6B4E-CA1A-32B4-698FC50DF0E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9998" y="3538673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ACB3A796-7BE1-3205-C787-8C7CD5C9841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2511E7CC-C258-FC64-6EDE-B8F1126B9E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C08110AD-556F-66AD-F3CE-9A907E9580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45E873-6BA1-4AF5-9A07-A841370ECAD0}" type="slidenum">
              <a:t>‹Nr.›</a:t>
            </a:fld>
            <a:endParaRPr lang="de-DE"/>
          </a:p>
        </p:txBody>
      </p: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EE917B25-A6C4-4D27-1F92-76B1C468899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9998" y="1302471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D5B317A3-31BA-92AC-1773-1BDF29C3AD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778002" y="3538673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B23294F3-1C83-67F5-A096-C7A4D272B43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778002" y="1302471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9" name="Bildplatzhalter 17">
            <a:extLst>
              <a:ext uri="{FF2B5EF4-FFF2-40B4-BE49-F238E27FC236}">
                <a16:creationId xmlns:a16="http://schemas.microsoft.com/office/drawing/2014/main" id="{740E3686-4931-07E4-00A4-7FB6500181B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15996" y="3538673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0" name="Bildplatzhalter 17">
            <a:extLst>
              <a:ext uri="{FF2B5EF4-FFF2-40B4-BE49-F238E27FC236}">
                <a16:creationId xmlns:a16="http://schemas.microsoft.com/office/drawing/2014/main" id="{4D2EBDF9-7EB3-10E1-03FA-23EE4FBE0EC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15996" y="1302471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1" name="Bildplatzhalter 17">
            <a:extLst>
              <a:ext uri="{FF2B5EF4-FFF2-40B4-BE49-F238E27FC236}">
                <a16:creationId xmlns:a16="http://schemas.microsoft.com/office/drawing/2014/main" id="{9A9C82C6-AC4B-7972-BD68-93D80E9DEEC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253999" y="3538673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2" name="Bildplatzhalter 17">
            <a:extLst>
              <a:ext uri="{FF2B5EF4-FFF2-40B4-BE49-F238E27FC236}">
                <a16:creationId xmlns:a16="http://schemas.microsoft.com/office/drawing/2014/main" id="{56ED15CB-6711-8B11-66EC-6C36AE87590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253999" y="1302471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3" name="Bildplatzhalter 17">
            <a:extLst>
              <a:ext uri="{FF2B5EF4-FFF2-40B4-BE49-F238E27FC236}">
                <a16:creationId xmlns:a16="http://schemas.microsoft.com/office/drawing/2014/main" id="{17E56686-28BC-2A8F-DB68-38D9D72FE95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492002" y="3538673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4" name="Bildplatzhalter 17">
            <a:extLst>
              <a:ext uri="{FF2B5EF4-FFF2-40B4-BE49-F238E27FC236}">
                <a16:creationId xmlns:a16="http://schemas.microsoft.com/office/drawing/2014/main" id="{5EA548C7-04DA-90FE-6312-5859BC0CD51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492002" y="1302471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5" name="Textplatzhalter 12">
            <a:extLst>
              <a:ext uri="{FF2B5EF4-FFF2-40B4-BE49-F238E27FC236}">
                <a16:creationId xmlns:a16="http://schemas.microsoft.com/office/drawing/2014/main" id="{63C43874-396C-0212-5207-DA0E240B16E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688314" y="2869880"/>
            <a:ext cx="2071682" cy="62282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2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6" name="Textplatzhalter 12">
            <a:extLst>
              <a:ext uri="{FF2B5EF4-FFF2-40B4-BE49-F238E27FC236}">
                <a16:creationId xmlns:a16="http://schemas.microsoft.com/office/drawing/2014/main" id="{6F30140A-F09A-A20B-0970-D9DCB1E4B7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31999" y="2869880"/>
            <a:ext cx="2071682" cy="622825"/>
          </a:xfrm>
          <a:solidFill>
            <a:srgbClr val="000000"/>
          </a:solidFill>
        </p:spPr>
        <p:txBody>
          <a:bodyPr lIns="71999" anchor="ctr" anchorCtr="1"/>
          <a:lstStyle>
            <a:lvl1pPr marL="0" indent="0" algn="ctr">
              <a:buNone/>
              <a:defRPr sz="1200" b="1" i="1">
                <a:solidFill>
                  <a:srgbClr val="FFFFFF"/>
                </a:solidFill>
                <a:latin typeface="Bookman Old Style"/>
              </a:defRPr>
            </a:lvl1pPr>
          </a:lstStyle>
          <a:p>
            <a:pPr lvl="0"/>
            <a:r>
              <a:rPr lang="de-DE"/>
              <a:t>Fotobeschriftung</a:t>
            </a:r>
          </a:p>
        </p:txBody>
      </p:sp>
    </p:spTree>
    <p:extLst>
      <p:ext uri="{BB962C8B-B14F-4D97-AF65-F5344CB8AC3E}">
        <p14:creationId xmlns:p14="http://schemas.microsoft.com/office/powerpoint/2010/main" val="24320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 Raster mit Untertitel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5">
            <a:extLst>
              <a:ext uri="{FF2B5EF4-FFF2-40B4-BE49-F238E27FC236}">
                <a16:creationId xmlns:a16="http://schemas.microsoft.com/office/drawing/2014/main" id="{059B973D-367F-349B-E2A5-C4783A88A2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3" name="Foliennummernplatzhalter 6">
            <a:extLst>
              <a:ext uri="{FF2B5EF4-FFF2-40B4-BE49-F238E27FC236}">
                <a16:creationId xmlns:a16="http://schemas.microsoft.com/office/drawing/2014/main" id="{694FBE8B-B714-8F48-D240-0DB2721876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D29FCDC-191B-4586-96AB-B013A3AC64A0}" type="slidenum">
              <a:t>‹Nr.›</a:t>
            </a:fld>
            <a:endParaRPr lang="de-DE"/>
          </a:p>
        </p:txBody>
      </p:sp>
      <p:sp>
        <p:nvSpPr>
          <p:cNvPr id="4" name="Bildplatzhalter 17">
            <a:extLst>
              <a:ext uri="{FF2B5EF4-FFF2-40B4-BE49-F238E27FC236}">
                <a16:creationId xmlns:a16="http://schemas.microsoft.com/office/drawing/2014/main" id="{13180843-848D-900F-426D-E563005B6D5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9998" y="489670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5" name="Bildplatzhalter 17">
            <a:extLst>
              <a:ext uri="{FF2B5EF4-FFF2-40B4-BE49-F238E27FC236}">
                <a16:creationId xmlns:a16="http://schemas.microsoft.com/office/drawing/2014/main" id="{947EE82D-3F44-42F6-80D5-CC8EBBE828A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778002" y="489670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6" name="Bildplatzhalter 17">
            <a:extLst>
              <a:ext uri="{FF2B5EF4-FFF2-40B4-BE49-F238E27FC236}">
                <a16:creationId xmlns:a16="http://schemas.microsoft.com/office/drawing/2014/main" id="{46E0E954-EE24-C6D3-4118-5ECAD271C01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15996" y="489670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7" name="Bildplatzhalter 17">
            <a:extLst>
              <a:ext uri="{FF2B5EF4-FFF2-40B4-BE49-F238E27FC236}">
                <a16:creationId xmlns:a16="http://schemas.microsoft.com/office/drawing/2014/main" id="{F0FB8B0C-39EA-6CDF-4ADE-D8C9EBFB892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253999" y="489670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13B7E335-3627-3EDA-7C90-FB19FA23CF3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492002" y="489670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9" name="Textplatzhalter 10">
            <a:extLst>
              <a:ext uri="{FF2B5EF4-FFF2-40B4-BE49-F238E27FC236}">
                <a16:creationId xmlns:a16="http://schemas.microsoft.com/office/drawing/2014/main" id="{3630AE5F-6FF0-A722-BAC2-0217CE9B56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9998" y="2649675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0" name="Textplatzhalter 10">
            <a:extLst>
              <a:ext uri="{FF2B5EF4-FFF2-40B4-BE49-F238E27FC236}">
                <a16:creationId xmlns:a16="http://schemas.microsoft.com/office/drawing/2014/main" id="{1A1A3A9C-3569-E76B-63F2-FB5D77ABB2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778002" y="2649675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07819B4-49FB-9097-0FB2-5207211A55E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15996" y="2649675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2" name="Textplatzhalter 10">
            <a:extLst>
              <a:ext uri="{FF2B5EF4-FFF2-40B4-BE49-F238E27FC236}">
                <a16:creationId xmlns:a16="http://schemas.microsoft.com/office/drawing/2014/main" id="{FC411A1A-F7A5-71FC-E679-7B958B211A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53999" y="2649675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3" name="Textplatzhalter 10">
            <a:extLst>
              <a:ext uri="{FF2B5EF4-FFF2-40B4-BE49-F238E27FC236}">
                <a16:creationId xmlns:a16="http://schemas.microsoft.com/office/drawing/2014/main" id="{F273F7B9-36DA-C8AC-6380-6330A609CE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92002" y="2649675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14" name="Bildplatzhalter 17">
            <a:extLst>
              <a:ext uri="{FF2B5EF4-FFF2-40B4-BE49-F238E27FC236}">
                <a16:creationId xmlns:a16="http://schemas.microsoft.com/office/drawing/2014/main" id="{C584A2E9-041B-8DCB-5168-73C44522E9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39998" y="3232449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5" name="Bildplatzhalter 17">
            <a:extLst>
              <a:ext uri="{FF2B5EF4-FFF2-40B4-BE49-F238E27FC236}">
                <a16:creationId xmlns:a16="http://schemas.microsoft.com/office/drawing/2014/main" id="{2190E79C-B9B7-6395-143C-F0CAAC04C0E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778002" y="3232449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6" name="Bildplatzhalter 17">
            <a:extLst>
              <a:ext uri="{FF2B5EF4-FFF2-40B4-BE49-F238E27FC236}">
                <a16:creationId xmlns:a16="http://schemas.microsoft.com/office/drawing/2014/main" id="{AD25D663-7485-87A4-53EB-F32F9D3C0D7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15996" y="3232449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7" name="Bildplatzhalter 17">
            <a:extLst>
              <a:ext uri="{FF2B5EF4-FFF2-40B4-BE49-F238E27FC236}">
                <a16:creationId xmlns:a16="http://schemas.microsoft.com/office/drawing/2014/main" id="{DD24FB08-6BF0-B0EC-C79A-BFE8BBE69ADE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7253999" y="3232449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8" name="Bildplatzhalter 17">
            <a:extLst>
              <a:ext uri="{FF2B5EF4-FFF2-40B4-BE49-F238E27FC236}">
                <a16:creationId xmlns:a16="http://schemas.microsoft.com/office/drawing/2014/main" id="{83E1D0CD-FC7E-657D-5DF7-07D7B29E809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492002" y="3232449"/>
            <a:ext cx="2159995" cy="2159995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1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9" name="Textplatzhalter 10">
            <a:extLst>
              <a:ext uri="{FF2B5EF4-FFF2-40B4-BE49-F238E27FC236}">
                <a16:creationId xmlns:a16="http://schemas.microsoft.com/office/drawing/2014/main" id="{5BE90267-5514-FF6C-B7A1-FB9A7809428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9998" y="5392454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0" name="Textplatzhalter 10">
            <a:extLst>
              <a:ext uri="{FF2B5EF4-FFF2-40B4-BE49-F238E27FC236}">
                <a16:creationId xmlns:a16="http://schemas.microsoft.com/office/drawing/2014/main" id="{A756C7E4-406C-E89A-A6E5-C7EF843E91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778002" y="5392454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1" name="Textplatzhalter 10">
            <a:extLst>
              <a:ext uri="{FF2B5EF4-FFF2-40B4-BE49-F238E27FC236}">
                <a16:creationId xmlns:a16="http://schemas.microsoft.com/office/drawing/2014/main" id="{55A96BFC-D1D0-C53D-A999-1125586CD8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15996" y="5392454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2" name="Textplatzhalter 10">
            <a:extLst>
              <a:ext uri="{FF2B5EF4-FFF2-40B4-BE49-F238E27FC236}">
                <a16:creationId xmlns:a16="http://schemas.microsoft.com/office/drawing/2014/main" id="{54F304EB-2832-FA67-6B29-0A79DDD7189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53999" y="5392454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3" name="Textplatzhalter 10">
            <a:extLst>
              <a:ext uri="{FF2B5EF4-FFF2-40B4-BE49-F238E27FC236}">
                <a16:creationId xmlns:a16="http://schemas.microsoft.com/office/drawing/2014/main" id="{EAB84263-4332-BE5D-3DBA-BE20470CD2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492002" y="5392454"/>
            <a:ext cx="2159995" cy="495303"/>
          </a:xfrm>
          <a:solidFill>
            <a:srgbClr val="FFFFFF"/>
          </a:solidFill>
        </p:spPr>
        <p:txBody>
          <a:bodyPr anchor="ctr" anchorCtr="1"/>
          <a:lstStyle>
            <a:lvl1pPr marL="0" indent="0" algn="ctr">
              <a:buNone/>
              <a:defRPr sz="1600" b="1" i="1"/>
            </a:lvl1pPr>
          </a:lstStyle>
          <a:p>
            <a:pPr lvl="0"/>
            <a:r>
              <a:rPr lang="de-DE"/>
              <a:t>Fotobeschriftung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FE118A18-2F61-F80D-CD34-E7AD4148445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07826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ldenfoto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43">
            <a:extLst>
              <a:ext uri="{FF2B5EF4-FFF2-40B4-BE49-F238E27FC236}">
                <a16:creationId xmlns:a16="http://schemas.microsoft.com/office/drawing/2014/main" id="{E1DA9FD6-D1F2-832A-6178-33CBD8F5C9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1999" y="246385"/>
            <a:ext cx="11687997" cy="586148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Bildplatzhalter 2">
            <a:extLst>
              <a:ext uri="{FF2B5EF4-FFF2-40B4-BE49-F238E27FC236}">
                <a16:creationId xmlns:a16="http://schemas.microsoft.com/office/drawing/2014/main" id="{22B4BFE3-BE1F-7631-7E56-8C4FB4875049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06905" y="763130"/>
            <a:ext cx="3376796" cy="4787999"/>
          </a:xfrm>
          <a:solidFill>
            <a:srgbClr val="D9D9D9"/>
          </a:solidFill>
          <a:ln w="31747">
            <a:solidFill>
              <a:srgbClr val="A6A6A6"/>
            </a:solidFill>
            <a:prstDash val="solid"/>
          </a:ln>
        </p:spPr>
        <p:txBody>
          <a:bodyPr lIns="359999" rIns="359999"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4" name="Gruppieren 9">
            <a:extLst>
              <a:ext uri="{FF2B5EF4-FFF2-40B4-BE49-F238E27FC236}">
                <a16:creationId xmlns:a16="http://schemas.microsoft.com/office/drawing/2014/main" id="{D5544E79-36C4-A876-1728-07AA790CBFAF}"/>
              </a:ext>
            </a:extLst>
          </p:cNvPr>
          <p:cNvGrpSpPr/>
          <p:nvPr/>
        </p:nvGrpSpPr>
        <p:grpSpPr>
          <a:xfrm>
            <a:off x="3794211" y="107506"/>
            <a:ext cx="4603381" cy="6100711"/>
            <a:chOff x="3794211" y="107506"/>
            <a:chExt cx="4603381" cy="6100711"/>
          </a:xfrm>
        </p:grpSpPr>
        <p:sp>
          <p:nvSpPr>
            <p:cNvPr id="5" name="Rechteck: Abgerundete Ecken 10">
              <a:extLst>
                <a:ext uri="{FF2B5EF4-FFF2-40B4-BE49-F238E27FC236}">
                  <a16:creationId xmlns:a16="http://schemas.microsoft.com/office/drawing/2014/main" id="{13D82418-C074-053E-6276-5CE97FDF9BB9}"/>
                </a:ext>
              </a:extLst>
            </p:cNvPr>
            <p:cNvSpPr/>
            <p:nvPr/>
          </p:nvSpPr>
          <p:spPr>
            <a:xfrm>
              <a:off x="4078708" y="415119"/>
              <a:ext cx="4034579" cy="548547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58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F3FCFE">
                  <a:alpha val="50000"/>
                </a:srgbClr>
              </a:solidFill>
              <a:prstDash val="solid"/>
              <a:miter/>
            </a:ln>
            <a:effectLst>
              <a:outerShdw dist="38096" dir="27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6" name="Ellipse 11">
              <a:extLst>
                <a:ext uri="{FF2B5EF4-FFF2-40B4-BE49-F238E27FC236}">
                  <a16:creationId xmlns:a16="http://schemas.microsoft.com/office/drawing/2014/main" id="{557DA265-CE67-EE88-1E6D-9583A0BC2515}"/>
                </a:ext>
              </a:extLst>
            </p:cNvPr>
            <p:cNvSpPr/>
            <p:nvPr/>
          </p:nvSpPr>
          <p:spPr>
            <a:xfrm>
              <a:off x="4239853" y="24638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Ellipse 12">
              <a:extLst>
                <a:ext uri="{FF2B5EF4-FFF2-40B4-BE49-F238E27FC236}">
                  <a16:creationId xmlns:a16="http://schemas.microsoft.com/office/drawing/2014/main" id="{5DF4661E-F991-7845-C687-4C0D2F054E70}"/>
                </a:ext>
              </a:extLst>
            </p:cNvPr>
            <p:cNvSpPr/>
            <p:nvPr/>
          </p:nvSpPr>
          <p:spPr>
            <a:xfrm>
              <a:off x="4901183" y="24638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8" name="Ellipse 13">
              <a:extLst>
                <a:ext uri="{FF2B5EF4-FFF2-40B4-BE49-F238E27FC236}">
                  <a16:creationId xmlns:a16="http://schemas.microsoft.com/office/drawing/2014/main" id="{346A0F76-B997-CB59-8900-E779B1D68B98}"/>
                </a:ext>
              </a:extLst>
            </p:cNvPr>
            <p:cNvSpPr/>
            <p:nvPr/>
          </p:nvSpPr>
          <p:spPr>
            <a:xfrm>
              <a:off x="5423644" y="107506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9" name="Ellipse 14">
              <a:extLst>
                <a:ext uri="{FF2B5EF4-FFF2-40B4-BE49-F238E27FC236}">
                  <a16:creationId xmlns:a16="http://schemas.microsoft.com/office/drawing/2014/main" id="{86BBAD4C-0DAF-5D2B-0CC7-B707B9A6BE30}"/>
                </a:ext>
              </a:extLst>
            </p:cNvPr>
            <p:cNvSpPr/>
            <p:nvPr/>
          </p:nvSpPr>
          <p:spPr>
            <a:xfrm>
              <a:off x="6223863" y="24638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Ellipse 15">
              <a:extLst>
                <a:ext uri="{FF2B5EF4-FFF2-40B4-BE49-F238E27FC236}">
                  <a16:creationId xmlns:a16="http://schemas.microsoft.com/office/drawing/2014/main" id="{6F0FBAED-17CF-6792-7A57-AC9EACC4FB3F}"/>
                </a:ext>
              </a:extLst>
            </p:cNvPr>
            <p:cNvSpPr/>
            <p:nvPr/>
          </p:nvSpPr>
          <p:spPr>
            <a:xfrm>
              <a:off x="6885194" y="24638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1" name="Ellipse 17">
              <a:extLst>
                <a:ext uri="{FF2B5EF4-FFF2-40B4-BE49-F238E27FC236}">
                  <a16:creationId xmlns:a16="http://schemas.microsoft.com/office/drawing/2014/main" id="{5A43FE5A-990D-4D04-F688-F5F284F58EE4}"/>
                </a:ext>
              </a:extLst>
            </p:cNvPr>
            <p:cNvSpPr/>
            <p:nvPr/>
          </p:nvSpPr>
          <p:spPr>
            <a:xfrm>
              <a:off x="7546534" y="24638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2" name="Ellipse 19">
              <a:extLst>
                <a:ext uri="{FF2B5EF4-FFF2-40B4-BE49-F238E27FC236}">
                  <a16:creationId xmlns:a16="http://schemas.microsoft.com/office/drawing/2014/main" id="{AE79AC17-A51E-3E18-3355-AD2D3DB0A72C}"/>
                </a:ext>
              </a:extLst>
            </p:cNvPr>
            <p:cNvSpPr/>
            <p:nvPr/>
          </p:nvSpPr>
          <p:spPr>
            <a:xfrm rot="5400013">
              <a:off x="3794211" y="714503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3" name="Ellipse 20">
              <a:extLst>
                <a:ext uri="{FF2B5EF4-FFF2-40B4-BE49-F238E27FC236}">
                  <a16:creationId xmlns:a16="http://schemas.microsoft.com/office/drawing/2014/main" id="{82A91A55-33C4-3988-C913-6EFA9E7C9983}"/>
                </a:ext>
              </a:extLst>
            </p:cNvPr>
            <p:cNvSpPr/>
            <p:nvPr/>
          </p:nvSpPr>
          <p:spPr>
            <a:xfrm rot="5400013">
              <a:off x="3933190" y="14603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4" name="Ellipse 21">
              <a:extLst>
                <a:ext uri="{FF2B5EF4-FFF2-40B4-BE49-F238E27FC236}">
                  <a16:creationId xmlns:a16="http://schemas.microsoft.com/office/drawing/2014/main" id="{A95BD0CE-E042-EA6C-8800-B94C056CFDAB}"/>
                </a:ext>
              </a:extLst>
            </p:cNvPr>
            <p:cNvSpPr/>
            <p:nvPr/>
          </p:nvSpPr>
          <p:spPr>
            <a:xfrm rot="5400013">
              <a:off x="3933190" y="2067367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5" name="Ellipse 22">
              <a:extLst>
                <a:ext uri="{FF2B5EF4-FFF2-40B4-BE49-F238E27FC236}">
                  <a16:creationId xmlns:a16="http://schemas.microsoft.com/office/drawing/2014/main" id="{13E9DEA1-033E-17D8-2EB2-DD6BBFADBFC9}"/>
                </a:ext>
              </a:extLst>
            </p:cNvPr>
            <p:cNvSpPr/>
            <p:nvPr/>
          </p:nvSpPr>
          <p:spPr>
            <a:xfrm rot="5400013">
              <a:off x="3933190" y="4495346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6" name="Ellipse 23">
              <a:extLst>
                <a:ext uri="{FF2B5EF4-FFF2-40B4-BE49-F238E27FC236}">
                  <a16:creationId xmlns:a16="http://schemas.microsoft.com/office/drawing/2014/main" id="{A25D1673-18E9-1620-AE0A-A307ED8CF3C9}"/>
                </a:ext>
              </a:extLst>
            </p:cNvPr>
            <p:cNvSpPr/>
            <p:nvPr/>
          </p:nvSpPr>
          <p:spPr>
            <a:xfrm rot="5400013">
              <a:off x="3933190" y="3281361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7" name="Ellipse 24">
              <a:extLst>
                <a:ext uri="{FF2B5EF4-FFF2-40B4-BE49-F238E27FC236}">
                  <a16:creationId xmlns:a16="http://schemas.microsoft.com/office/drawing/2014/main" id="{5C1F040B-9D20-B33E-3DF9-EDB182F432A7}"/>
                </a:ext>
              </a:extLst>
            </p:cNvPr>
            <p:cNvSpPr/>
            <p:nvPr/>
          </p:nvSpPr>
          <p:spPr>
            <a:xfrm rot="5400013">
              <a:off x="3933190" y="388834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8" name="Ellipse 25">
              <a:extLst>
                <a:ext uri="{FF2B5EF4-FFF2-40B4-BE49-F238E27FC236}">
                  <a16:creationId xmlns:a16="http://schemas.microsoft.com/office/drawing/2014/main" id="{97F9050A-705F-97BB-9294-6DFB7AC3E42A}"/>
                </a:ext>
              </a:extLst>
            </p:cNvPr>
            <p:cNvSpPr/>
            <p:nvPr/>
          </p:nvSpPr>
          <p:spPr>
            <a:xfrm rot="5400013">
              <a:off x="3933190" y="2674364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9" name="Ellipse 26">
              <a:extLst>
                <a:ext uri="{FF2B5EF4-FFF2-40B4-BE49-F238E27FC236}">
                  <a16:creationId xmlns:a16="http://schemas.microsoft.com/office/drawing/2014/main" id="{34068C37-D90D-68E1-244B-F3E047742A40}"/>
                </a:ext>
              </a:extLst>
            </p:cNvPr>
            <p:cNvSpPr/>
            <p:nvPr/>
          </p:nvSpPr>
          <p:spPr>
            <a:xfrm rot="5400013">
              <a:off x="3933190" y="5102343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0" name="Ellipse 27">
              <a:extLst>
                <a:ext uri="{FF2B5EF4-FFF2-40B4-BE49-F238E27FC236}">
                  <a16:creationId xmlns:a16="http://schemas.microsoft.com/office/drawing/2014/main" id="{6D9374EC-91DC-FC50-E59B-803ACF23BC6F}"/>
                </a:ext>
              </a:extLst>
            </p:cNvPr>
            <p:cNvSpPr/>
            <p:nvPr/>
          </p:nvSpPr>
          <p:spPr>
            <a:xfrm>
              <a:off x="4239853" y="570933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1" name="Ellipse 28">
              <a:extLst>
                <a:ext uri="{FF2B5EF4-FFF2-40B4-BE49-F238E27FC236}">
                  <a16:creationId xmlns:a16="http://schemas.microsoft.com/office/drawing/2014/main" id="{BDDE5997-375E-5177-1748-2CFA9E1A73FC}"/>
                </a:ext>
              </a:extLst>
            </p:cNvPr>
            <p:cNvSpPr/>
            <p:nvPr/>
          </p:nvSpPr>
          <p:spPr>
            <a:xfrm>
              <a:off x="4901183" y="570933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2" name="Ellipse 29">
              <a:extLst>
                <a:ext uri="{FF2B5EF4-FFF2-40B4-BE49-F238E27FC236}">
                  <a16:creationId xmlns:a16="http://schemas.microsoft.com/office/drawing/2014/main" id="{87D34FCD-3837-28FF-DAAB-FA3651103FB4}"/>
                </a:ext>
              </a:extLst>
            </p:cNvPr>
            <p:cNvSpPr/>
            <p:nvPr/>
          </p:nvSpPr>
          <p:spPr>
            <a:xfrm>
              <a:off x="5423644" y="5570451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3" name="Ellipse 30">
              <a:extLst>
                <a:ext uri="{FF2B5EF4-FFF2-40B4-BE49-F238E27FC236}">
                  <a16:creationId xmlns:a16="http://schemas.microsoft.com/office/drawing/2014/main" id="{AD6996EE-7027-3346-1B67-A4FCB5507B13}"/>
                </a:ext>
              </a:extLst>
            </p:cNvPr>
            <p:cNvSpPr/>
            <p:nvPr/>
          </p:nvSpPr>
          <p:spPr>
            <a:xfrm>
              <a:off x="6223863" y="570933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4" name="Ellipse 31">
              <a:extLst>
                <a:ext uri="{FF2B5EF4-FFF2-40B4-BE49-F238E27FC236}">
                  <a16:creationId xmlns:a16="http://schemas.microsoft.com/office/drawing/2014/main" id="{4366A4D7-01D9-B00E-C70B-38FBF0123E84}"/>
                </a:ext>
              </a:extLst>
            </p:cNvPr>
            <p:cNvSpPr/>
            <p:nvPr/>
          </p:nvSpPr>
          <p:spPr>
            <a:xfrm>
              <a:off x="6885194" y="570933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5" name="Ellipse 32">
              <a:extLst>
                <a:ext uri="{FF2B5EF4-FFF2-40B4-BE49-F238E27FC236}">
                  <a16:creationId xmlns:a16="http://schemas.microsoft.com/office/drawing/2014/main" id="{9448A652-7E75-8F2B-AAAA-F097CEEF50AC}"/>
                </a:ext>
              </a:extLst>
            </p:cNvPr>
            <p:cNvSpPr/>
            <p:nvPr/>
          </p:nvSpPr>
          <p:spPr>
            <a:xfrm>
              <a:off x="7546534" y="570933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6" name="Ellipse 33">
              <a:extLst>
                <a:ext uri="{FF2B5EF4-FFF2-40B4-BE49-F238E27FC236}">
                  <a16:creationId xmlns:a16="http://schemas.microsoft.com/office/drawing/2014/main" id="{0E6A7665-4E77-BA79-3C6B-7D7DA1113CA4}"/>
                </a:ext>
              </a:extLst>
            </p:cNvPr>
            <p:cNvSpPr/>
            <p:nvPr/>
          </p:nvSpPr>
          <p:spPr>
            <a:xfrm rot="5400013">
              <a:off x="7898806" y="853382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7" name="Ellipse 34">
              <a:extLst>
                <a:ext uri="{FF2B5EF4-FFF2-40B4-BE49-F238E27FC236}">
                  <a16:creationId xmlns:a16="http://schemas.microsoft.com/office/drawing/2014/main" id="{6FF3B86B-0BB0-3218-C8E6-5490B4FCF0C6}"/>
                </a:ext>
              </a:extLst>
            </p:cNvPr>
            <p:cNvSpPr/>
            <p:nvPr/>
          </p:nvSpPr>
          <p:spPr>
            <a:xfrm rot="5400013">
              <a:off x="7898806" y="14603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8" name="Ellipse 35">
              <a:extLst>
                <a:ext uri="{FF2B5EF4-FFF2-40B4-BE49-F238E27FC236}">
                  <a16:creationId xmlns:a16="http://schemas.microsoft.com/office/drawing/2014/main" id="{627C3AEE-78AE-2524-33AE-EFFBA25503CA}"/>
                </a:ext>
              </a:extLst>
            </p:cNvPr>
            <p:cNvSpPr/>
            <p:nvPr/>
          </p:nvSpPr>
          <p:spPr>
            <a:xfrm rot="5400013">
              <a:off x="7759826" y="1928488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9" name="Ellipse 37">
              <a:extLst>
                <a:ext uri="{FF2B5EF4-FFF2-40B4-BE49-F238E27FC236}">
                  <a16:creationId xmlns:a16="http://schemas.microsoft.com/office/drawing/2014/main" id="{09DAD2EF-F269-BF0B-43D6-981207EB6340}"/>
                </a:ext>
              </a:extLst>
            </p:cNvPr>
            <p:cNvSpPr/>
            <p:nvPr/>
          </p:nvSpPr>
          <p:spPr>
            <a:xfrm rot="5400013">
              <a:off x="7898806" y="4495346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0" name="Ellipse 38">
              <a:extLst>
                <a:ext uri="{FF2B5EF4-FFF2-40B4-BE49-F238E27FC236}">
                  <a16:creationId xmlns:a16="http://schemas.microsoft.com/office/drawing/2014/main" id="{5C84B302-9810-B0A3-F98F-E10DEC4D9DC3}"/>
                </a:ext>
              </a:extLst>
            </p:cNvPr>
            <p:cNvSpPr/>
            <p:nvPr/>
          </p:nvSpPr>
          <p:spPr>
            <a:xfrm rot="5400013">
              <a:off x="7759826" y="3142482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1" name="Ellipse 39">
              <a:extLst>
                <a:ext uri="{FF2B5EF4-FFF2-40B4-BE49-F238E27FC236}">
                  <a16:creationId xmlns:a16="http://schemas.microsoft.com/office/drawing/2014/main" id="{494DD42D-BF97-ACFC-4DF7-D4C7191DA414}"/>
                </a:ext>
              </a:extLst>
            </p:cNvPr>
            <p:cNvSpPr/>
            <p:nvPr/>
          </p:nvSpPr>
          <p:spPr>
            <a:xfrm rot="5400013">
              <a:off x="7898806" y="388834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2" name="Ellipse 40">
              <a:extLst>
                <a:ext uri="{FF2B5EF4-FFF2-40B4-BE49-F238E27FC236}">
                  <a16:creationId xmlns:a16="http://schemas.microsoft.com/office/drawing/2014/main" id="{DD89082D-8BBC-8C64-9583-3794BB797267}"/>
                </a:ext>
              </a:extLst>
            </p:cNvPr>
            <p:cNvSpPr/>
            <p:nvPr/>
          </p:nvSpPr>
          <p:spPr>
            <a:xfrm rot="5400013">
              <a:off x="7898806" y="2674364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3" name="Ellipse 41">
              <a:extLst>
                <a:ext uri="{FF2B5EF4-FFF2-40B4-BE49-F238E27FC236}">
                  <a16:creationId xmlns:a16="http://schemas.microsoft.com/office/drawing/2014/main" id="{B34D8570-3139-8576-B580-DAF8E6C19A6A}"/>
                </a:ext>
              </a:extLst>
            </p:cNvPr>
            <p:cNvSpPr/>
            <p:nvPr/>
          </p:nvSpPr>
          <p:spPr>
            <a:xfrm rot="5400013">
              <a:off x="7898806" y="5102343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4" name="Titel 4">
            <a:extLst>
              <a:ext uri="{FF2B5EF4-FFF2-40B4-BE49-F238E27FC236}">
                <a16:creationId xmlns:a16="http://schemas.microsoft.com/office/drawing/2014/main" id="{8ED13453-8DFB-719F-2B98-61486F1F36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3028703" cy="1326904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5" name="Fußzeilenplatzhalter 5">
            <a:extLst>
              <a:ext uri="{FF2B5EF4-FFF2-40B4-BE49-F238E27FC236}">
                <a16:creationId xmlns:a16="http://schemas.microsoft.com/office/drawing/2014/main" id="{9CDC8E73-9A61-1C78-F96D-0144DBD8148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36" name="Foliennummernplatzhalter 6">
            <a:extLst>
              <a:ext uri="{FF2B5EF4-FFF2-40B4-BE49-F238E27FC236}">
                <a16:creationId xmlns:a16="http://schemas.microsoft.com/office/drawing/2014/main" id="{E68F36B0-254E-A40D-88F8-8CA0C7985E5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5A98326-2BE6-490A-BD27-E01E27CE01A9}" type="slidenum">
              <a:t>‹Nr.›</a:t>
            </a:fld>
            <a:endParaRPr lang="de-DE"/>
          </a:p>
        </p:txBody>
      </p:sp>
      <p:sp>
        <p:nvSpPr>
          <p:cNvPr id="37" name="Textplatzhalter 7">
            <a:extLst>
              <a:ext uri="{FF2B5EF4-FFF2-40B4-BE49-F238E27FC236}">
                <a16:creationId xmlns:a16="http://schemas.microsoft.com/office/drawing/2014/main" id="{CA54B810-734B-EE92-8927-CF58B3F00D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405" y="2158998"/>
            <a:ext cx="3032296" cy="2943343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  <a:lvl2pPr>
              <a:defRPr>
                <a:solidFill>
                  <a:srgbClr val="D7D8D2"/>
                </a:solidFill>
              </a:defRPr>
            </a:lvl2pPr>
            <a:lvl3pPr>
              <a:defRPr>
                <a:solidFill>
                  <a:srgbClr val="D7D8D2"/>
                </a:solidFill>
              </a:defRPr>
            </a:lvl3pPr>
            <a:lvl4pPr>
              <a:defRPr>
                <a:solidFill>
                  <a:srgbClr val="D7D8D2"/>
                </a:solidFill>
              </a:defRPr>
            </a:lvl4pPr>
            <a:lvl5pPr>
              <a:defRPr>
                <a:solidFill>
                  <a:srgbClr val="D7D8D2"/>
                </a:solidFill>
              </a:defRPr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8" name="Textplatzhalter 7">
            <a:extLst>
              <a:ext uri="{FF2B5EF4-FFF2-40B4-BE49-F238E27FC236}">
                <a16:creationId xmlns:a16="http://schemas.microsoft.com/office/drawing/2014/main" id="{6148AE14-8D50-BA6B-62B4-0238794BF3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83253" y="2158998"/>
            <a:ext cx="3032296" cy="2943343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  <a:lvl2pPr>
              <a:defRPr>
                <a:solidFill>
                  <a:srgbClr val="D7D8D2"/>
                </a:solidFill>
              </a:defRPr>
            </a:lvl2pPr>
            <a:lvl3pPr>
              <a:defRPr>
                <a:solidFill>
                  <a:srgbClr val="D7D8D2"/>
                </a:solidFill>
              </a:defRPr>
            </a:lvl3pPr>
            <a:lvl4pPr>
              <a:defRPr>
                <a:solidFill>
                  <a:srgbClr val="D7D8D2"/>
                </a:solidFill>
              </a:defRPr>
            </a:lvl4pPr>
            <a:lvl5pPr>
              <a:defRPr>
                <a:solidFill>
                  <a:srgbClr val="D7D8D2"/>
                </a:solidFill>
              </a:defRPr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901308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ldenfoto vollständig schwarz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44">
            <a:extLst>
              <a:ext uri="{FF2B5EF4-FFF2-40B4-BE49-F238E27FC236}">
                <a16:creationId xmlns:a16="http://schemas.microsoft.com/office/drawing/2014/main" id="{22DE7D37-C5FE-659B-4770-ADE8E2AD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7" y="6565"/>
            <a:ext cx="12179561" cy="685143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90AE68C-6188-A9B3-D196-181B25913F2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406905" y="1034625"/>
            <a:ext cx="3376796" cy="4787999"/>
          </a:xfrm>
          <a:solidFill>
            <a:srgbClr val="D9D9D9"/>
          </a:solidFill>
          <a:ln w="31747">
            <a:solidFill>
              <a:srgbClr val="A6A6A6"/>
            </a:solidFill>
            <a:prstDash val="solid"/>
          </a:ln>
        </p:spPr>
        <p:txBody>
          <a:bodyPr lIns="359999" rIns="359999"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4" name="Gruppieren 9">
            <a:extLst>
              <a:ext uri="{FF2B5EF4-FFF2-40B4-BE49-F238E27FC236}">
                <a16:creationId xmlns:a16="http://schemas.microsoft.com/office/drawing/2014/main" id="{4C4038BF-B2C8-A7EE-2B10-DF4FF8031F8C}"/>
              </a:ext>
            </a:extLst>
          </p:cNvPr>
          <p:cNvGrpSpPr/>
          <p:nvPr/>
        </p:nvGrpSpPr>
        <p:grpSpPr>
          <a:xfrm>
            <a:off x="3794211" y="379000"/>
            <a:ext cx="4603381" cy="6100712"/>
            <a:chOff x="3794211" y="379000"/>
            <a:chExt cx="4603381" cy="6100712"/>
          </a:xfrm>
        </p:grpSpPr>
        <p:sp>
          <p:nvSpPr>
            <p:cNvPr id="5" name="Rechteck: Abgerundete Ecken 10">
              <a:extLst>
                <a:ext uri="{FF2B5EF4-FFF2-40B4-BE49-F238E27FC236}">
                  <a16:creationId xmlns:a16="http://schemas.microsoft.com/office/drawing/2014/main" id="{0472DDDB-AF5E-CFD6-69CF-76717041AE7A}"/>
                </a:ext>
              </a:extLst>
            </p:cNvPr>
            <p:cNvSpPr/>
            <p:nvPr/>
          </p:nvSpPr>
          <p:spPr>
            <a:xfrm>
              <a:off x="4078708" y="686613"/>
              <a:ext cx="4034579" cy="548547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58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F3FCFE">
                  <a:alpha val="50000"/>
                </a:srgbClr>
              </a:solidFill>
              <a:prstDash val="solid"/>
              <a:miter/>
            </a:ln>
            <a:effectLst>
              <a:outerShdw dist="38096" dir="27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6" name="Ellipse 11">
              <a:extLst>
                <a:ext uri="{FF2B5EF4-FFF2-40B4-BE49-F238E27FC236}">
                  <a16:creationId xmlns:a16="http://schemas.microsoft.com/office/drawing/2014/main" id="{28B2C47D-3D99-DF1C-405C-BCCD7EE699B8}"/>
                </a:ext>
              </a:extLst>
            </p:cNvPr>
            <p:cNvSpPr/>
            <p:nvPr/>
          </p:nvSpPr>
          <p:spPr>
            <a:xfrm>
              <a:off x="4239853" y="5178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Ellipse 12">
              <a:extLst>
                <a:ext uri="{FF2B5EF4-FFF2-40B4-BE49-F238E27FC236}">
                  <a16:creationId xmlns:a16="http://schemas.microsoft.com/office/drawing/2014/main" id="{760B1C00-894A-5380-9BBC-8F6DE1993F2A}"/>
                </a:ext>
              </a:extLst>
            </p:cNvPr>
            <p:cNvSpPr/>
            <p:nvPr/>
          </p:nvSpPr>
          <p:spPr>
            <a:xfrm>
              <a:off x="4901183" y="5178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8" name="Ellipse 13">
              <a:extLst>
                <a:ext uri="{FF2B5EF4-FFF2-40B4-BE49-F238E27FC236}">
                  <a16:creationId xmlns:a16="http://schemas.microsoft.com/office/drawing/2014/main" id="{50879580-EFB3-84A9-1B68-85653A66B3EC}"/>
                </a:ext>
              </a:extLst>
            </p:cNvPr>
            <p:cNvSpPr/>
            <p:nvPr/>
          </p:nvSpPr>
          <p:spPr>
            <a:xfrm>
              <a:off x="5423644" y="379000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9" name="Ellipse 14">
              <a:extLst>
                <a:ext uri="{FF2B5EF4-FFF2-40B4-BE49-F238E27FC236}">
                  <a16:creationId xmlns:a16="http://schemas.microsoft.com/office/drawing/2014/main" id="{C989CF09-9121-4309-1890-DED55FC7E20E}"/>
                </a:ext>
              </a:extLst>
            </p:cNvPr>
            <p:cNvSpPr/>
            <p:nvPr/>
          </p:nvSpPr>
          <p:spPr>
            <a:xfrm>
              <a:off x="6223863" y="5178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Ellipse 15">
              <a:extLst>
                <a:ext uri="{FF2B5EF4-FFF2-40B4-BE49-F238E27FC236}">
                  <a16:creationId xmlns:a16="http://schemas.microsoft.com/office/drawing/2014/main" id="{CA403549-86C0-AD44-4FD7-12EC76B92C9A}"/>
                </a:ext>
              </a:extLst>
            </p:cNvPr>
            <p:cNvSpPr/>
            <p:nvPr/>
          </p:nvSpPr>
          <p:spPr>
            <a:xfrm>
              <a:off x="6885194" y="5178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1" name="Ellipse 17">
              <a:extLst>
                <a:ext uri="{FF2B5EF4-FFF2-40B4-BE49-F238E27FC236}">
                  <a16:creationId xmlns:a16="http://schemas.microsoft.com/office/drawing/2014/main" id="{F9748305-D410-2AE2-46EB-8CAF9F3682DC}"/>
                </a:ext>
              </a:extLst>
            </p:cNvPr>
            <p:cNvSpPr/>
            <p:nvPr/>
          </p:nvSpPr>
          <p:spPr>
            <a:xfrm>
              <a:off x="7546534" y="51787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2" name="Ellipse 19">
              <a:extLst>
                <a:ext uri="{FF2B5EF4-FFF2-40B4-BE49-F238E27FC236}">
                  <a16:creationId xmlns:a16="http://schemas.microsoft.com/office/drawing/2014/main" id="{107202E6-1BF5-B662-763C-5262202A61CC}"/>
                </a:ext>
              </a:extLst>
            </p:cNvPr>
            <p:cNvSpPr/>
            <p:nvPr/>
          </p:nvSpPr>
          <p:spPr>
            <a:xfrm rot="5400013">
              <a:off x="3794211" y="986016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3" name="Ellipse 20">
              <a:extLst>
                <a:ext uri="{FF2B5EF4-FFF2-40B4-BE49-F238E27FC236}">
                  <a16:creationId xmlns:a16="http://schemas.microsoft.com/office/drawing/2014/main" id="{E40CF7FE-B821-43B0-0568-431765FF1C10}"/>
                </a:ext>
              </a:extLst>
            </p:cNvPr>
            <p:cNvSpPr/>
            <p:nvPr/>
          </p:nvSpPr>
          <p:spPr>
            <a:xfrm rot="5400013">
              <a:off x="3933190" y="1731874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4" name="Ellipse 21">
              <a:extLst>
                <a:ext uri="{FF2B5EF4-FFF2-40B4-BE49-F238E27FC236}">
                  <a16:creationId xmlns:a16="http://schemas.microsoft.com/office/drawing/2014/main" id="{5527BB90-129E-41E6-9997-75D4947B5853}"/>
                </a:ext>
              </a:extLst>
            </p:cNvPr>
            <p:cNvSpPr/>
            <p:nvPr/>
          </p:nvSpPr>
          <p:spPr>
            <a:xfrm rot="5400013">
              <a:off x="3933190" y="2338862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5" name="Ellipse 22">
              <a:extLst>
                <a:ext uri="{FF2B5EF4-FFF2-40B4-BE49-F238E27FC236}">
                  <a16:creationId xmlns:a16="http://schemas.microsoft.com/office/drawing/2014/main" id="{E8E01BA7-9D79-87F5-726F-61EFBF6E3913}"/>
                </a:ext>
              </a:extLst>
            </p:cNvPr>
            <p:cNvSpPr/>
            <p:nvPr/>
          </p:nvSpPr>
          <p:spPr>
            <a:xfrm rot="5400013">
              <a:off x="3933190" y="476684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6" name="Ellipse 23">
              <a:extLst>
                <a:ext uri="{FF2B5EF4-FFF2-40B4-BE49-F238E27FC236}">
                  <a16:creationId xmlns:a16="http://schemas.microsoft.com/office/drawing/2014/main" id="{AEF92D03-EA57-1609-584B-04F7E726CF94}"/>
                </a:ext>
              </a:extLst>
            </p:cNvPr>
            <p:cNvSpPr/>
            <p:nvPr/>
          </p:nvSpPr>
          <p:spPr>
            <a:xfrm rot="5400013">
              <a:off x="3933190" y="3552856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7" name="Ellipse 24">
              <a:extLst>
                <a:ext uri="{FF2B5EF4-FFF2-40B4-BE49-F238E27FC236}">
                  <a16:creationId xmlns:a16="http://schemas.microsoft.com/office/drawing/2014/main" id="{6E6CE096-ED3F-3C32-2391-18492A461035}"/>
                </a:ext>
              </a:extLst>
            </p:cNvPr>
            <p:cNvSpPr/>
            <p:nvPr/>
          </p:nvSpPr>
          <p:spPr>
            <a:xfrm rot="5400013">
              <a:off x="3933190" y="4159843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8" name="Ellipse 25">
              <a:extLst>
                <a:ext uri="{FF2B5EF4-FFF2-40B4-BE49-F238E27FC236}">
                  <a16:creationId xmlns:a16="http://schemas.microsoft.com/office/drawing/2014/main" id="{9D8CC28E-1D46-FD7D-D55C-3C8647940E67}"/>
                </a:ext>
              </a:extLst>
            </p:cNvPr>
            <p:cNvSpPr/>
            <p:nvPr/>
          </p:nvSpPr>
          <p:spPr>
            <a:xfrm rot="5400013">
              <a:off x="3933190" y="294585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9" name="Ellipse 26">
              <a:extLst>
                <a:ext uri="{FF2B5EF4-FFF2-40B4-BE49-F238E27FC236}">
                  <a16:creationId xmlns:a16="http://schemas.microsoft.com/office/drawing/2014/main" id="{AC2665E0-D3EB-C1B8-359B-1F6FA62A948E}"/>
                </a:ext>
              </a:extLst>
            </p:cNvPr>
            <p:cNvSpPr/>
            <p:nvPr/>
          </p:nvSpPr>
          <p:spPr>
            <a:xfrm rot="5400013">
              <a:off x="3933190" y="5373838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0" name="Ellipse 27">
              <a:extLst>
                <a:ext uri="{FF2B5EF4-FFF2-40B4-BE49-F238E27FC236}">
                  <a16:creationId xmlns:a16="http://schemas.microsoft.com/office/drawing/2014/main" id="{52C605C8-C7AF-66FE-7FF0-DF16356B390D}"/>
                </a:ext>
              </a:extLst>
            </p:cNvPr>
            <p:cNvSpPr/>
            <p:nvPr/>
          </p:nvSpPr>
          <p:spPr>
            <a:xfrm>
              <a:off x="4239853" y="598082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1" name="Ellipse 28">
              <a:extLst>
                <a:ext uri="{FF2B5EF4-FFF2-40B4-BE49-F238E27FC236}">
                  <a16:creationId xmlns:a16="http://schemas.microsoft.com/office/drawing/2014/main" id="{311AEB6D-AECA-7D18-37F6-55603073CFC7}"/>
                </a:ext>
              </a:extLst>
            </p:cNvPr>
            <p:cNvSpPr/>
            <p:nvPr/>
          </p:nvSpPr>
          <p:spPr>
            <a:xfrm>
              <a:off x="4901183" y="598082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2" name="Ellipse 29">
              <a:extLst>
                <a:ext uri="{FF2B5EF4-FFF2-40B4-BE49-F238E27FC236}">
                  <a16:creationId xmlns:a16="http://schemas.microsoft.com/office/drawing/2014/main" id="{6EAE719A-2C60-668E-44F8-F2D32CE1E106}"/>
                </a:ext>
              </a:extLst>
            </p:cNvPr>
            <p:cNvSpPr/>
            <p:nvPr/>
          </p:nvSpPr>
          <p:spPr>
            <a:xfrm>
              <a:off x="5423644" y="5841946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3" name="Ellipse 30">
              <a:extLst>
                <a:ext uri="{FF2B5EF4-FFF2-40B4-BE49-F238E27FC236}">
                  <a16:creationId xmlns:a16="http://schemas.microsoft.com/office/drawing/2014/main" id="{D0D4B981-906C-A135-F2DA-9F6BE1E21B85}"/>
                </a:ext>
              </a:extLst>
            </p:cNvPr>
            <p:cNvSpPr/>
            <p:nvPr/>
          </p:nvSpPr>
          <p:spPr>
            <a:xfrm>
              <a:off x="6223863" y="598082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4" name="Ellipse 31">
              <a:extLst>
                <a:ext uri="{FF2B5EF4-FFF2-40B4-BE49-F238E27FC236}">
                  <a16:creationId xmlns:a16="http://schemas.microsoft.com/office/drawing/2014/main" id="{AA6CC44C-B087-8B4C-DCCB-56E18F61DC77}"/>
                </a:ext>
              </a:extLst>
            </p:cNvPr>
            <p:cNvSpPr/>
            <p:nvPr/>
          </p:nvSpPr>
          <p:spPr>
            <a:xfrm>
              <a:off x="6885194" y="598082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5" name="Ellipse 32">
              <a:extLst>
                <a:ext uri="{FF2B5EF4-FFF2-40B4-BE49-F238E27FC236}">
                  <a16:creationId xmlns:a16="http://schemas.microsoft.com/office/drawing/2014/main" id="{7550FDB6-101F-0B87-A230-70DD48FA1194}"/>
                </a:ext>
              </a:extLst>
            </p:cNvPr>
            <p:cNvSpPr/>
            <p:nvPr/>
          </p:nvSpPr>
          <p:spPr>
            <a:xfrm>
              <a:off x="7546534" y="5980825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6" name="Ellipse 33">
              <a:extLst>
                <a:ext uri="{FF2B5EF4-FFF2-40B4-BE49-F238E27FC236}">
                  <a16:creationId xmlns:a16="http://schemas.microsoft.com/office/drawing/2014/main" id="{A4AD447F-F145-8DB1-E51F-EE1524C3E221}"/>
                </a:ext>
              </a:extLst>
            </p:cNvPr>
            <p:cNvSpPr/>
            <p:nvPr/>
          </p:nvSpPr>
          <p:spPr>
            <a:xfrm rot="5400013">
              <a:off x="7898806" y="1124877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7" name="Ellipse 34">
              <a:extLst>
                <a:ext uri="{FF2B5EF4-FFF2-40B4-BE49-F238E27FC236}">
                  <a16:creationId xmlns:a16="http://schemas.microsoft.com/office/drawing/2014/main" id="{65440708-1305-6CBC-152D-AE48EDC81652}"/>
                </a:ext>
              </a:extLst>
            </p:cNvPr>
            <p:cNvSpPr/>
            <p:nvPr/>
          </p:nvSpPr>
          <p:spPr>
            <a:xfrm rot="5400013">
              <a:off x="7898806" y="1731874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8" name="Ellipse 35">
              <a:extLst>
                <a:ext uri="{FF2B5EF4-FFF2-40B4-BE49-F238E27FC236}">
                  <a16:creationId xmlns:a16="http://schemas.microsoft.com/office/drawing/2014/main" id="{DA3361D0-0A61-E096-E163-D53F92A576D9}"/>
                </a:ext>
              </a:extLst>
            </p:cNvPr>
            <p:cNvSpPr/>
            <p:nvPr/>
          </p:nvSpPr>
          <p:spPr>
            <a:xfrm rot="5400013">
              <a:off x="7759826" y="2200010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9" name="Ellipse 37">
              <a:extLst>
                <a:ext uri="{FF2B5EF4-FFF2-40B4-BE49-F238E27FC236}">
                  <a16:creationId xmlns:a16="http://schemas.microsoft.com/office/drawing/2014/main" id="{0B30F04A-3CD6-9831-3A6B-42C4DAD0853C}"/>
                </a:ext>
              </a:extLst>
            </p:cNvPr>
            <p:cNvSpPr/>
            <p:nvPr/>
          </p:nvSpPr>
          <p:spPr>
            <a:xfrm rot="5400013">
              <a:off x="7898806" y="4766840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0" name="Ellipse 38">
              <a:extLst>
                <a:ext uri="{FF2B5EF4-FFF2-40B4-BE49-F238E27FC236}">
                  <a16:creationId xmlns:a16="http://schemas.microsoft.com/office/drawing/2014/main" id="{D01D386D-10C9-FBF6-8AB6-E773B3CA5A7D}"/>
                </a:ext>
              </a:extLst>
            </p:cNvPr>
            <p:cNvSpPr/>
            <p:nvPr/>
          </p:nvSpPr>
          <p:spPr>
            <a:xfrm rot="5400013">
              <a:off x="7759826" y="3414004"/>
              <a:ext cx="637766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1" name="Ellipse 39">
              <a:extLst>
                <a:ext uri="{FF2B5EF4-FFF2-40B4-BE49-F238E27FC236}">
                  <a16:creationId xmlns:a16="http://schemas.microsoft.com/office/drawing/2014/main" id="{65893F39-0997-1556-994E-D22D9833CD26}"/>
                </a:ext>
              </a:extLst>
            </p:cNvPr>
            <p:cNvSpPr/>
            <p:nvPr/>
          </p:nvSpPr>
          <p:spPr>
            <a:xfrm rot="5400013">
              <a:off x="7898806" y="4159843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2" name="Ellipse 40">
              <a:extLst>
                <a:ext uri="{FF2B5EF4-FFF2-40B4-BE49-F238E27FC236}">
                  <a16:creationId xmlns:a16="http://schemas.microsoft.com/office/drawing/2014/main" id="{2691A61F-07A5-AB8F-C543-692926F059F4}"/>
                </a:ext>
              </a:extLst>
            </p:cNvPr>
            <p:cNvSpPr/>
            <p:nvPr/>
          </p:nvSpPr>
          <p:spPr>
            <a:xfrm rot="5400013">
              <a:off x="7898806" y="2945859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3" name="Ellipse 41">
              <a:extLst>
                <a:ext uri="{FF2B5EF4-FFF2-40B4-BE49-F238E27FC236}">
                  <a16:creationId xmlns:a16="http://schemas.microsoft.com/office/drawing/2014/main" id="{3AA226EA-EC69-DFCF-61A8-B0BD209B4FFC}"/>
                </a:ext>
              </a:extLst>
            </p:cNvPr>
            <p:cNvSpPr/>
            <p:nvPr/>
          </p:nvSpPr>
          <p:spPr>
            <a:xfrm rot="5400013">
              <a:off x="7898806" y="5373838"/>
              <a:ext cx="359999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4" name="Titel 4">
            <a:extLst>
              <a:ext uri="{FF2B5EF4-FFF2-40B4-BE49-F238E27FC236}">
                <a16:creationId xmlns:a16="http://schemas.microsoft.com/office/drawing/2014/main" id="{8CB72150-21FF-D089-E0CC-739E17F1CA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3028703" cy="1326904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5" name="Textplatzhalter 7">
            <a:extLst>
              <a:ext uri="{FF2B5EF4-FFF2-40B4-BE49-F238E27FC236}">
                <a16:creationId xmlns:a16="http://schemas.microsoft.com/office/drawing/2014/main" id="{B9409D79-D6E1-5ED9-C8DF-BF250E59B21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6405" y="2158998"/>
            <a:ext cx="3032296" cy="2943343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  <a:lvl2pPr>
              <a:defRPr>
                <a:solidFill>
                  <a:srgbClr val="D7D8D2"/>
                </a:solidFill>
              </a:defRPr>
            </a:lvl2pPr>
            <a:lvl3pPr>
              <a:defRPr>
                <a:solidFill>
                  <a:srgbClr val="D7D8D2"/>
                </a:solidFill>
              </a:defRPr>
            </a:lvl3pPr>
            <a:lvl4pPr>
              <a:defRPr>
                <a:solidFill>
                  <a:srgbClr val="D7D8D2"/>
                </a:solidFill>
              </a:defRPr>
            </a:lvl4pPr>
            <a:lvl5pPr>
              <a:defRPr>
                <a:solidFill>
                  <a:srgbClr val="D7D8D2"/>
                </a:solidFill>
              </a:defRPr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6" name="Textplatzhalter 7">
            <a:extLst>
              <a:ext uri="{FF2B5EF4-FFF2-40B4-BE49-F238E27FC236}">
                <a16:creationId xmlns:a16="http://schemas.microsoft.com/office/drawing/2014/main" id="{B43C924E-C5FA-DB11-1F70-3AC3A67A60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583253" y="2158998"/>
            <a:ext cx="3032296" cy="2943343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  <a:lvl2pPr>
              <a:defRPr>
                <a:solidFill>
                  <a:srgbClr val="D7D8D2"/>
                </a:solidFill>
              </a:defRPr>
            </a:lvl2pPr>
            <a:lvl3pPr>
              <a:defRPr>
                <a:solidFill>
                  <a:srgbClr val="D7D8D2"/>
                </a:solidFill>
              </a:defRPr>
            </a:lvl3pPr>
            <a:lvl4pPr>
              <a:defRPr>
                <a:solidFill>
                  <a:srgbClr val="D7D8D2"/>
                </a:solidFill>
              </a:defRPr>
            </a:lvl4pPr>
            <a:lvl5pPr>
              <a:defRPr>
                <a:solidFill>
                  <a:srgbClr val="D7D8D2"/>
                </a:solidFill>
              </a:defRPr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4611855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ollauflösung mit Arm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9">
            <a:extLst>
              <a:ext uri="{FF2B5EF4-FFF2-40B4-BE49-F238E27FC236}">
                <a16:creationId xmlns:a16="http://schemas.microsoft.com/office/drawing/2014/main" id="{E5D8D45F-0896-794D-8020-2ECAEB05897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51999" y="251999"/>
            <a:ext cx="11687997" cy="5855881"/>
          </a:xfrm>
          <a:solidFill>
            <a:srgbClr val="0D0D0D"/>
          </a:solidFill>
        </p:spPr>
        <p:txBody>
          <a:bodyPr rIns="359999" bIns="359999" anchor="b"/>
          <a:lstStyle>
            <a:lvl1pPr marL="0" indent="0" algn="r">
              <a:buNone/>
              <a:defRPr sz="1600" i="1">
                <a:solidFill>
                  <a:srgbClr val="D7D8D2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3F4B1D0-643C-478E-46DC-23F67F9BBABB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022854" y="1606545"/>
            <a:ext cx="1987548" cy="2444748"/>
          </a:xfrm>
          <a:solidFill>
            <a:srgbClr val="D9D9D9"/>
          </a:solidFill>
        </p:spPr>
        <p:txBody>
          <a:bodyPr lIns="359999" rIns="359999"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A4F8F307-CC5A-1B1D-8C8C-F4B90CB57E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3028703" cy="1326904"/>
          </a:xfrm>
        </p:spPr>
        <p:txBody>
          <a:bodyPr/>
          <a:lstStyle>
            <a:lvl1pPr>
              <a:defRPr>
                <a:solidFill>
                  <a:srgbClr val="D7D8D2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15636000-780E-116A-F952-340979F4D37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1449CDDA-C900-6300-34E5-E91F60831F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A4F729-5EB9-46C7-8A40-2A6B58C48CA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04519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ßes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schriftung">
            <a:extLst>
              <a:ext uri="{FF2B5EF4-FFF2-40B4-BE49-F238E27FC236}">
                <a16:creationId xmlns:a16="http://schemas.microsoft.com/office/drawing/2014/main" id="{C9F74E21-027C-7F40-621A-F91FAED6EB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7998" y="5434800"/>
            <a:ext cx="4221163" cy="395999"/>
          </a:xfrm>
          <a:solidFill>
            <a:srgbClr val="000000"/>
          </a:solidFill>
        </p:spPr>
        <p:txBody>
          <a:bodyPr lIns="71999" tIns="71999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Bildbeschriftung hier einfügen</a:t>
            </a: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88D38E61-5127-6855-6258-D97824DA94B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251999" y="251999"/>
            <a:ext cx="11687997" cy="5855881"/>
          </a:xfrm>
          <a:solidFill>
            <a:srgbClr val="F2F2F2"/>
          </a:solidFill>
        </p:spPr>
        <p:txBody>
          <a:bodyPr lIns="359999" tIns="359999"/>
          <a:lstStyle>
            <a:lvl1pPr marL="0" indent="0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4" name="Beschriftung">
            <a:extLst>
              <a:ext uri="{FF2B5EF4-FFF2-40B4-BE49-F238E27FC236}">
                <a16:creationId xmlns:a16="http://schemas.microsoft.com/office/drawing/2014/main" id="{5B95695F-10A4-6B86-3219-5B5559687A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7998" y="5437068"/>
            <a:ext cx="4221163" cy="395999"/>
          </a:xfrm>
          <a:solidFill>
            <a:srgbClr val="000000"/>
          </a:solidFill>
        </p:spPr>
        <p:txBody>
          <a:bodyPr lIns="71999" tIns="71999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Bildbeschriftung hier einfügen</a:t>
            </a:r>
          </a:p>
        </p:txBody>
      </p:sp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CAF06670-A6F3-BF46-84CB-4B9C58E7AD3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6" name="Foliennummernplatzhalter 2">
            <a:extLst>
              <a:ext uri="{FF2B5EF4-FFF2-40B4-BE49-F238E27FC236}">
                <a16:creationId xmlns:a16="http://schemas.microsoft.com/office/drawing/2014/main" id="{D77A4D5E-BAF6-969B-A9A3-EAF60AFDE4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875257-8A21-4DBD-B93F-0802EA2DF86F}" type="slidenum">
              <a:t>‹Nr.›</a:t>
            </a:fld>
            <a:endParaRPr lang="de-DE"/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9265E864-4E9A-A62C-6504-09F501A4EEC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695243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dienplatzhalter 2">
            <a:extLst>
              <a:ext uri="{FF2B5EF4-FFF2-40B4-BE49-F238E27FC236}">
                <a16:creationId xmlns:a16="http://schemas.microsoft.com/office/drawing/2014/main" id="{56FBA9A4-C71F-7238-6DC6-484DA12D5F14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251999" y="251999"/>
            <a:ext cx="11687997" cy="5855881"/>
          </a:xfrm>
          <a:blipFill>
            <a:blip r:embed="rId2"/>
            <a:tile/>
          </a:blipFill>
        </p:spPr>
        <p:txBody>
          <a:bodyPr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Video einfügen</a:t>
            </a:r>
          </a:p>
        </p:txBody>
      </p:sp>
      <p:sp>
        <p:nvSpPr>
          <p:cNvPr id="3" name="Beschriftung">
            <a:extLst>
              <a:ext uri="{FF2B5EF4-FFF2-40B4-BE49-F238E27FC236}">
                <a16:creationId xmlns:a16="http://schemas.microsoft.com/office/drawing/2014/main" id="{1E971721-6288-4D48-6618-16D99A9FB7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47998" y="5437068"/>
            <a:ext cx="4221163" cy="395999"/>
          </a:xfrm>
          <a:solidFill>
            <a:srgbClr val="000000"/>
          </a:solidFill>
        </p:spPr>
        <p:txBody>
          <a:bodyPr lIns="71999" tIns="71999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Bildbeschriftung hier einfügen</a:t>
            </a:r>
          </a:p>
        </p:txBody>
      </p: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D1709EF6-4D00-BDDA-FB87-9D81A6CF29A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5" name="Foliennummernplatzhalter 3">
            <a:extLst>
              <a:ext uri="{FF2B5EF4-FFF2-40B4-BE49-F238E27FC236}">
                <a16:creationId xmlns:a16="http://schemas.microsoft.com/office/drawing/2014/main" id="{ED47897A-40C9-A437-7659-0AB8EFBB45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70F79C-A554-4982-9EF5-D1B1F9EBCA1C}" type="slidenum">
              <a:t>‹Nr.›</a:t>
            </a:fld>
            <a:endParaRPr lang="de-DE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539E9C41-A381-0ECB-5F67-CF75CDEB1FC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8870999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68C8E4-04EF-3BCB-9F9D-A4F4767286D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359999"/>
            <a:ext cx="11473196" cy="539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Untertitel">
            <a:extLst>
              <a:ext uri="{FF2B5EF4-FFF2-40B4-BE49-F238E27FC236}">
                <a16:creationId xmlns:a16="http://schemas.microsoft.com/office/drawing/2014/main" id="{859C4CF8-825F-D80D-8551-BA552CD1CA3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365" y="1079997"/>
            <a:ext cx="11471276" cy="3603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4" name="Spalte links">
            <a:extLst>
              <a:ext uri="{FF2B5EF4-FFF2-40B4-BE49-F238E27FC236}">
                <a16:creationId xmlns:a16="http://schemas.microsoft.com/office/drawing/2014/main" id="{444A079C-3B69-0427-380F-8905C65CF3E2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59999" y="1619996"/>
            <a:ext cx="5579997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Bildplatzhalter 5">
            <a:extLst>
              <a:ext uri="{FF2B5EF4-FFF2-40B4-BE49-F238E27FC236}">
                <a16:creationId xmlns:a16="http://schemas.microsoft.com/office/drawing/2014/main" id="{9E753AA5-D767-3519-D978-B7312DCB3C7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191246" y="1619246"/>
            <a:ext cx="5579997" cy="4500567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F2C21411-973F-5631-209A-AF8DD49C0DD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3DF6233C-4D2C-31A5-851D-0731812E54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DF11ECE-B465-461A-97BF-527763C6C01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88009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5">
            <a:extLst>
              <a:ext uri="{FF2B5EF4-FFF2-40B4-BE49-F238E27FC236}">
                <a16:creationId xmlns:a16="http://schemas.microsoft.com/office/drawing/2014/main" id="{ABFFEB56-2102-0B79-BD4F-FB9E988E7B2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60365" y="1619246"/>
            <a:ext cx="5579997" cy="4500567"/>
          </a:xfrm>
          <a:solidFill>
            <a:srgbClr val="F2F2F2"/>
          </a:solidFill>
        </p:spPr>
        <p:txBody>
          <a:bodyPr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F347F2A-4BF8-1D0F-A297-E0BF630E45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359999"/>
            <a:ext cx="11473196" cy="539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4" name="Untertitel">
            <a:extLst>
              <a:ext uri="{FF2B5EF4-FFF2-40B4-BE49-F238E27FC236}">
                <a16:creationId xmlns:a16="http://schemas.microsoft.com/office/drawing/2014/main" id="{EF4C395F-3FC6-F548-76E7-0235AF431A1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365" y="1079997"/>
            <a:ext cx="11471276" cy="3603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e-DE"/>
              <a:t>Untertitel</a:t>
            </a:r>
          </a:p>
        </p:txBody>
      </p:sp>
      <p:sp>
        <p:nvSpPr>
          <p:cNvPr id="5" name="Spalte links">
            <a:extLst>
              <a:ext uri="{FF2B5EF4-FFF2-40B4-BE49-F238E27FC236}">
                <a16:creationId xmlns:a16="http://schemas.microsoft.com/office/drawing/2014/main" id="{C964F636-6366-A3A1-38A5-E3458C40D719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51633" y="1619996"/>
            <a:ext cx="5579997" cy="4500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3">
            <a:extLst>
              <a:ext uri="{FF2B5EF4-FFF2-40B4-BE49-F238E27FC236}">
                <a16:creationId xmlns:a16="http://schemas.microsoft.com/office/drawing/2014/main" id="{673E478E-5F1C-9858-9CC6-696613D0DE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7" name="Foliennummernplatzhalter 4">
            <a:extLst>
              <a:ext uri="{FF2B5EF4-FFF2-40B4-BE49-F238E27FC236}">
                <a16:creationId xmlns:a16="http://schemas.microsoft.com/office/drawing/2014/main" id="{0BEEB354-2821-5F59-60FC-7125A0B12D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81EED37-EFDB-46A4-AD8F-BEFCD561BEA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413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anksagung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5">
            <a:extLst>
              <a:ext uri="{FF2B5EF4-FFF2-40B4-BE49-F238E27FC236}">
                <a16:creationId xmlns:a16="http://schemas.microsoft.com/office/drawing/2014/main" id="{119C98EC-8186-E0FD-CBE0-F153DB8D67ED}"/>
              </a:ext>
            </a:extLst>
          </p:cNvPr>
          <p:cNvSpPr/>
          <p:nvPr/>
        </p:nvSpPr>
        <p:spPr>
          <a:xfrm>
            <a:off x="0" y="4837450"/>
            <a:ext cx="12191996" cy="2024774"/>
          </a:xfrm>
          <a:prstGeom prst="rect">
            <a:avLst/>
          </a:prstGeom>
          <a:solidFill>
            <a:srgbClr val="40404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Bildplatzhalter 9">
            <a:extLst>
              <a:ext uri="{FF2B5EF4-FFF2-40B4-BE49-F238E27FC236}">
                <a16:creationId xmlns:a16="http://schemas.microsoft.com/office/drawing/2014/main" id="{A3047EB8-68F2-C709-E304-8C7B6691F49F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0" y="0"/>
            <a:ext cx="12191996" cy="4837450"/>
          </a:xfrm>
          <a:solidFill>
            <a:srgbClr val="F2F2F2"/>
          </a:solidFill>
        </p:spPr>
        <p:txBody>
          <a:bodyPr lIns="359999" tIns="359999"/>
          <a:lstStyle>
            <a:lvl1pPr marL="0" indent="0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Bild einfügen oder ziehen und ablegen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1D720955-E376-BDC1-4044-3A8E3DB220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7704" y="5211723"/>
            <a:ext cx="2845036" cy="1128781"/>
          </a:xfrm>
        </p:spPr>
        <p:txBody>
          <a:bodyPr anchor="b"/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Vielen Dank</a:t>
            </a:r>
          </a:p>
        </p:txBody>
      </p:sp>
      <p:grpSp>
        <p:nvGrpSpPr>
          <p:cNvPr id="5" name="Gruppieren 28" title="Papierbilderrahmen">
            <a:extLst>
              <a:ext uri="{FF2B5EF4-FFF2-40B4-BE49-F238E27FC236}">
                <a16:creationId xmlns:a16="http://schemas.microsoft.com/office/drawing/2014/main" id="{D5732522-97E7-C51E-B248-5E696E34772F}"/>
              </a:ext>
            </a:extLst>
          </p:cNvPr>
          <p:cNvGrpSpPr/>
          <p:nvPr/>
        </p:nvGrpSpPr>
        <p:grpSpPr>
          <a:xfrm>
            <a:off x="5194679" y="1137769"/>
            <a:ext cx="3541627" cy="4318638"/>
            <a:chOff x="5194679" y="1137769"/>
            <a:chExt cx="3541627" cy="4318638"/>
          </a:xfrm>
        </p:grpSpPr>
        <p:sp>
          <p:nvSpPr>
            <p:cNvPr id="6" name="Parallelogramm 14">
              <a:extLst>
                <a:ext uri="{FF2B5EF4-FFF2-40B4-BE49-F238E27FC236}">
                  <a16:creationId xmlns:a16="http://schemas.microsoft.com/office/drawing/2014/main" id="{9399072E-C245-C921-261E-277C2D9BDEA5}"/>
                </a:ext>
              </a:extLst>
            </p:cNvPr>
            <p:cNvSpPr/>
            <p:nvPr/>
          </p:nvSpPr>
          <p:spPr>
            <a:xfrm rot="5095772">
              <a:off x="5439551" y="2159653"/>
              <a:ext cx="3220059" cy="337345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Rechteck: Abgerundete Ecken 15">
              <a:extLst>
                <a:ext uri="{FF2B5EF4-FFF2-40B4-BE49-F238E27FC236}">
                  <a16:creationId xmlns:a16="http://schemas.microsoft.com/office/drawing/2014/main" id="{F4F31AE9-DC0F-4622-E47B-D5F3DCA4DD6C}"/>
                </a:ext>
              </a:extLst>
            </p:cNvPr>
            <p:cNvSpPr/>
            <p:nvPr/>
          </p:nvSpPr>
          <p:spPr>
            <a:xfrm rot="21295776">
              <a:off x="5194679" y="1137769"/>
              <a:ext cx="3220059" cy="3910358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8" name="Bildplatzhalter 17">
            <a:extLst>
              <a:ext uri="{FF2B5EF4-FFF2-40B4-BE49-F238E27FC236}">
                <a16:creationId xmlns:a16="http://schemas.microsoft.com/office/drawing/2014/main" id="{10BB2BF7-7D3D-C235-AAD4-0525A1B86A35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21295776">
            <a:off x="5415297" y="1374872"/>
            <a:ext cx="2736003" cy="2880003"/>
          </a:xfrm>
          <a:solidFill>
            <a:srgbClr val="404040"/>
          </a:solidFill>
        </p:spPr>
        <p:txBody>
          <a:bodyPr lIns="179999" rIns="179999" anchor="ctr" anchorCtr="1"/>
          <a:lstStyle>
            <a:lvl1pPr marL="0" indent="0"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9" name="Gruppieren 31" title="Papierbilderrahmen">
            <a:extLst>
              <a:ext uri="{FF2B5EF4-FFF2-40B4-BE49-F238E27FC236}">
                <a16:creationId xmlns:a16="http://schemas.microsoft.com/office/drawing/2014/main" id="{0224AEBE-FF90-C09E-CA5F-ADAA41ADEB3C}"/>
              </a:ext>
            </a:extLst>
          </p:cNvPr>
          <p:cNvGrpSpPr/>
          <p:nvPr/>
        </p:nvGrpSpPr>
        <p:grpSpPr>
          <a:xfrm>
            <a:off x="8294019" y="401174"/>
            <a:ext cx="2847404" cy="3554877"/>
            <a:chOff x="8294019" y="401174"/>
            <a:chExt cx="2847404" cy="3554877"/>
          </a:xfrm>
        </p:grpSpPr>
        <p:sp>
          <p:nvSpPr>
            <p:cNvPr id="10" name="Parallelogramm 25">
              <a:extLst>
                <a:ext uri="{FF2B5EF4-FFF2-40B4-BE49-F238E27FC236}">
                  <a16:creationId xmlns:a16="http://schemas.microsoft.com/office/drawing/2014/main" id="{D5482430-876E-CE4D-530B-F7ACD9382A2C}"/>
                </a:ext>
              </a:extLst>
            </p:cNvPr>
            <p:cNvSpPr/>
            <p:nvPr/>
          </p:nvSpPr>
          <p:spPr>
            <a:xfrm rot="5400013">
              <a:off x="8439413" y="1254040"/>
              <a:ext cx="2639150" cy="276487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1" name="Rechteck: Abgerundete Ecken 26">
              <a:extLst>
                <a:ext uri="{FF2B5EF4-FFF2-40B4-BE49-F238E27FC236}">
                  <a16:creationId xmlns:a16="http://schemas.microsoft.com/office/drawing/2014/main" id="{97FBE9CC-503D-81E3-9A12-4AFFD816FC2F}"/>
                </a:ext>
              </a:extLst>
            </p:cNvPr>
            <p:cNvSpPr/>
            <p:nvPr/>
          </p:nvSpPr>
          <p:spPr>
            <a:xfrm>
              <a:off x="8294019" y="401174"/>
              <a:ext cx="2639150" cy="3204917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2" name="Bildplatzhalter 21">
            <a:extLst>
              <a:ext uri="{FF2B5EF4-FFF2-40B4-BE49-F238E27FC236}">
                <a16:creationId xmlns:a16="http://schemas.microsoft.com/office/drawing/2014/main" id="{69A413C3-9C32-2E2F-B956-502946E1357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481974" y="577141"/>
            <a:ext cx="2242419" cy="236044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grpSp>
        <p:nvGrpSpPr>
          <p:cNvPr id="13" name="Gruppieren 32" title="Papierbilderrahmen">
            <a:extLst>
              <a:ext uri="{FF2B5EF4-FFF2-40B4-BE49-F238E27FC236}">
                <a16:creationId xmlns:a16="http://schemas.microsoft.com/office/drawing/2014/main" id="{5B12F070-1D32-3BD7-00A7-95D24E60937A}"/>
              </a:ext>
            </a:extLst>
          </p:cNvPr>
          <p:cNvGrpSpPr/>
          <p:nvPr/>
        </p:nvGrpSpPr>
        <p:grpSpPr>
          <a:xfrm>
            <a:off x="8601231" y="3015883"/>
            <a:ext cx="2734256" cy="3409705"/>
            <a:chOff x="8601231" y="3015883"/>
            <a:chExt cx="2734256" cy="3409705"/>
          </a:xfrm>
        </p:grpSpPr>
        <p:sp>
          <p:nvSpPr>
            <p:cNvPr id="14" name="Parallelogramm 22">
              <a:extLst>
                <a:ext uri="{FF2B5EF4-FFF2-40B4-BE49-F238E27FC236}">
                  <a16:creationId xmlns:a16="http://schemas.microsoft.com/office/drawing/2014/main" id="{F0D39501-12B8-2995-1CB1-ED3138F60228}"/>
                </a:ext>
              </a:extLst>
            </p:cNvPr>
            <p:cNvSpPr/>
            <p:nvPr/>
          </p:nvSpPr>
          <p:spPr>
            <a:xfrm rot="16382532" flipH="1">
              <a:off x="8660621" y="3872767"/>
              <a:ext cx="2493431" cy="261221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ss"/>
                <a:gd name="f6" fmla="val 0"/>
                <a:gd name="f7" fmla="val 12608"/>
                <a:gd name="f8" fmla="+- 0 0 -360"/>
                <a:gd name="f9" fmla="+- 0 0 -90"/>
                <a:gd name="f10" fmla="+- 0 0 -180"/>
                <a:gd name="f11" fmla="+- 0 0 -270"/>
                <a:gd name="f12" fmla="abs f3"/>
                <a:gd name="f13" fmla="abs f4"/>
                <a:gd name="f14" fmla="abs f5"/>
                <a:gd name="f15" fmla="*/ 5 f7 1"/>
                <a:gd name="f16" fmla="*/ f8 f0 1"/>
                <a:gd name="f17" fmla="*/ f9 f0 1"/>
                <a:gd name="f18" fmla="*/ f10 f0 1"/>
                <a:gd name="f19" fmla="*/ f11 f0 1"/>
                <a:gd name="f20" fmla="?: f12 f3 1"/>
                <a:gd name="f21" fmla="?: f13 f4 1"/>
                <a:gd name="f22" fmla="?: f14 f5 1"/>
                <a:gd name="f23" fmla="*/ f16 1 f2"/>
                <a:gd name="f24" fmla="*/ f17 1 f2"/>
                <a:gd name="f25" fmla="*/ f18 1 f2"/>
                <a:gd name="f26" fmla="*/ f19 1 f2"/>
                <a:gd name="f27" fmla="*/ f20 1 21600"/>
                <a:gd name="f28" fmla="*/ f21 1 21600"/>
                <a:gd name="f29" fmla="*/ 21600 f20 1"/>
                <a:gd name="f30" fmla="*/ 21600 f21 1"/>
                <a:gd name="f31" fmla="+- f23 0 f1"/>
                <a:gd name="f32" fmla="+- f24 0 f1"/>
                <a:gd name="f33" fmla="+- f25 0 f1"/>
                <a:gd name="f34" fmla="+- f26 0 f1"/>
                <a:gd name="f35" fmla="min f28 f27"/>
                <a:gd name="f36" fmla="*/ f29 1 f22"/>
                <a:gd name="f37" fmla="*/ f30 1 f22"/>
                <a:gd name="f38" fmla="val f36"/>
                <a:gd name="f39" fmla="val f37"/>
                <a:gd name="f40" fmla="*/ f6 f35 1"/>
                <a:gd name="f41" fmla="+- f39 0 f6"/>
                <a:gd name="f42" fmla="+- f38 0 f6"/>
                <a:gd name="f43" fmla="*/ f39 f35 1"/>
                <a:gd name="f44" fmla="*/ f38 f35 1"/>
                <a:gd name="f45" fmla="*/ f41 1 2"/>
                <a:gd name="f46" fmla="*/ f42 1 2"/>
                <a:gd name="f47" fmla="min f42 f41"/>
                <a:gd name="f48" fmla="*/ 100000 f42 1"/>
                <a:gd name="f49" fmla="+- f6 f45 0"/>
                <a:gd name="f50" fmla="+- f6 f46 0"/>
                <a:gd name="f51" fmla="*/ f48 1 f47"/>
                <a:gd name="f52" fmla="*/ f47 f7 1"/>
                <a:gd name="f53" fmla="*/ f52 1 200000"/>
                <a:gd name="f54" fmla="*/ f52 1 100000"/>
                <a:gd name="f55" fmla="*/ f15 1 f51"/>
                <a:gd name="f56" fmla="*/ f41 f50 1"/>
                <a:gd name="f57" fmla="*/ f50 f35 1"/>
                <a:gd name="f58" fmla="*/ f49 f35 1"/>
                <a:gd name="f59" fmla="+- f38 0 f53"/>
                <a:gd name="f60" fmla="+- f38 0 f54"/>
                <a:gd name="f61" fmla="+- 1 f55 0"/>
                <a:gd name="f62" fmla="*/ f56 1 f54"/>
                <a:gd name="f63" fmla="*/ f54 f35 1"/>
                <a:gd name="f64" fmla="*/ f53 f35 1"/>
                <a:gd name="f65" fmla="*/ f60 1 2"/>
                <a:gd name="f66" fmla="*/ f61 1 12"/>
                <a:gd name="f67" fmla="+- f39 0 f62"/>
                <a:gd name="f68" fmla="*/ f60 f35 1"/>
                <a:gd name="f69" fmla="*/ f59 f35 1"/>
                <a:gd name="f70" fmla="*/ f62 f35 1"/>
                <a:gd name="f71" fmla="+- f38 0 f65"/>
                <a:gd name="f72" fmla="*/ f66 f42 1"/>
                <a:gd name="f73" fmla="*/ f66 f41 1"/>
                <a:gd name="f74" fmla="*/ f67 f35 1"/>
                <a:gd name="f75" fmla="*/ f65 f35 1"/>
                <a:gd name="f76" fmla="+- f38 0 f72"/>
                <a:gd name="f77" fmla="+- f39 0 f73"/>
                <a:gd name="f78" fmla="*/ f72 f35 1"/>
                <a:gd name="f79" fmla="*/ f73 f35 1"/>
                <a:gd name="f80" fmla="*/ f71 f35 1"/>
                <a:gd name="f81" fmla="*/ f76 f35 1"/>
                <a:gd name="f82" fmla="*/ f77 f3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1">
                  <a:pos x="f57" y="f74"/>
                </a:cxn>
                <a:cxn ang="f31">
                  <a:pos x="f80" y="f40"/>
                </a:cxn>
                <a:cxn ang="f32">
                  <a:pos x="f69" y="f58"/>
                </a:cxn>
                <a:cxn ang="f33">
                  <a:pos x="f75" y="f43"/>
                </a:cxn>
                <a:cxn ang="f33">
                  <a:pos x="f57" y="f70"/>
                </a:cxn>
                <a:cxn ang="f34">
                  <a:pos x="f64" y="f58"/>
                </a:cxn>
              </a:cxnLst>
              <a:rect l="f78" t="f79" r="f81" b="f82"/>
              <a:pathLst>
                <a:path>
                  <a:moveTo>
                    <a:pt x="f40" y="f43"/>
                  </a:moveTo>
                  <a:lnTo>
                    <a:pt x="f63" y="f40"/>
                  </a:lnTo>
                  <a:lnTo>
                    <a:pt x="f44" y="f40"/>
                  </a:lnTo>
                  <a:lnTo>
                    <a:pt x="f68" y="f43"/>
                  </a:lnTo>
                  <a:close/>
                </a:path>
              </a:pathLst>
            </a:custGeom>
            <a:gradFill>
              <a:gsLst>
                <a:gs pos="0">
                  <a:srgbClr val="000000">
                    <a:alpha val="0"/>
                  </a:srgbClr>
                </a:gs>
                <a:gs pos="100000">
                  <a:srgbClr val="000000"/>
                </a:gs>
              </a:gsLst>
              <a:lin ang="5400000"/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5" name="Rechteck: Abgerundete Ecken 23">
              <a:extLst>
                <a:ext uri="{FF2B5EF4-FFF2-40B4-BE49-F238E27FC236}">
                  <a16:creationId xmlns:a16="http://schemas.microsoft.com/office/drawing/2014/main" id="{5C9095C7-12BA-9517-D05B-B80792F02FB2}"/>
                </a:ext>
              </a:extLst>
            </p:cNvPr>
            <p:cNvSpPr/>
            <p:nvPr/>
          </p:nvSpPr>
          <p:spPr>
            <a:xfrm rot="182510">
              <a:off x="8842056" y="3015883"/>
              <a:ext cx="2493431" cy="3027962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98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blipFill>
              <a:blip r:embed="rId2">
                <a:alphaModFix/>
              </a:blip>
              <a:tile sx="20020" sy="20020" algn="tl"/>
            </a:blip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16" name="Bildplatzhalter 19">
            <a:extLst>
              <a:ext uri="{FF2B5EF4-FFF2-40B4-BE49-F238E27FC236}">
                <a16:creationId xmlns:a16="http://schemas.microsoft.com/office/drawing/2014/main" id="{F42FC54F-7802-3313-782F-CF31336250D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 rot="182510">
            <a:off x="9041953" y="3196542"/>
            <a:ext cx="2118600" cy="2230111"/>
          </a:xfrm>
          <a:solidFill>
            <a:srgbClr val="404040"/>
          </a:solidFill>
        </p:spPr>
        <p:txBody>
          <a:bodyPr lIns="179999" rIns="179999" anchor="ctr" anchorCtr="1"/>
          <a:lstStyle>
            <a:lvl1pPr algn="ctr">
              <a:buNone/>
              <a:defRPr sz="1600" i="1">
                <a:solidFill>
                  <a:srgbClr val="FFFFFF"/>
                </a:solidFill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Ihr Foto einfügen oder ziehen und ablegen</a:t>
            </a:r>
          </a:p>
        </p:txBody>
      </p:sp>
      <p:sp>
        <p:nvSpPr>
          <p:cNvPr id="17" name="Name">
            <a:extLst>
              <a:ext uri="{FF2B5EF4-FFF2-40B4-BE49-F238E27FC236}">
                <a16:creationId xmlns:a16="http://schemas.microsoft.com/office/drawing/2014/main" id="{6E164578-5AFE-7AC4-9B53-AFEF64BC8E3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4929" y="5628067"/>
            <a:ext cx="2965463" cy="251999"/>
          </a:xfrm>
        </p:spPr>
        <p:txBody>
          <a:bodyPr anchor="ctr"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Name</a:t>
            </a:r>
          </a:p>
        </p:txBody>
      </p:sp>
      <p:sp>
        <p:nvSpPr>
          <p:cNvPr id="18" name="E-Mail">
            <a:extLst>
              <a:ext uri="{FF2B5EF4-FFF2-40B4-BE49-F238E27FC236}">
                <a16:creationId xmlns:a16="http://schemas.microsoft.com/office/drawing/2014/main" id="{53E8F952-26A3-D815-6353-D78B1356C19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74929" y="6033522"/>
            <a:ext cx="2965463" cy="251999"/>
          </a:xfrm>
        </p:spPr>
        <p:txBody>
          <a:bodyPr anchor="ctr"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E-Mail</a:t>
            </a:r>
          </a:p>
        </p:txBody>
      </p:sp>
    </p:spTree>
    <p:extLst>
      <p:ext uri="{BB962C8B-B14F-4D97-AF65-F5344CB8AC3E}">
        <p14:creationId xmlns:p14="http://schemas.microsoft.com/office/powerpoint/2010/main" val="1257808082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8">
            <a:extLst>
              <a:ext uri="{FF2B5EF4-FFF2-40B4-BE49-F238E27FC236}">
                <a16:creationId xmlns:a16="http://schemas.microsoft.com/office/drawing/2014/main" id="{525EB208-1D5F-3859-F509-598334326A5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46" b="10446"/>
          <a:stretch>
            <a:fillRect/>
          </a:stretch>
        </p:blipFill>
        <p:spPr>
          <a:xfrm>
            <a:off x="0" y="0"/>
            <a:ext cx="12191996" cy="483745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hteck 35">
            <a:extLst>
              <a:ext uri="{FF2B5EF4-FFF2-40B4-BE49-F238E27FC236}">
                <a16:creationId xmlns:a16="http://schemas.microsoft.com/office/drawing/2014/main" id="{CAE105CA-BA90-061C-EB06-4345FFB590EB}"/>
              </a:ext>
            </a:extLst>
          </p:cNvPr>
          <p:cNvSpPr/>
          <p:nvPr/>
        </p:nvSpPr>
        <p:spPr>
          <a:xfrm>
            <a:off x="0" y="4837450"/>
            <a:ext cx="12191996" cy="2024774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5896A970-8509-C3DD-D2AA-915EE9C2E8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17704" y="5211723"/>
            <a:ext cx="4371792" cy="1128781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E0FC7DF1-35D9-9927-DA34-87C924919E1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5461702" y="5211723"/>
            <a:ext cx="4021659" cy="1120011"/>
          </a:xfrm>
        </p:spPr>
        <p:txBody>
          <a:bodyPr anchor="b"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1962924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8">
            <a:extLst>
              <a:ext uri="{FF2B5EF4-FFF2-40B4-BE49-F238E27FC236}">
                <a16:creationId xmlns:a16="http://schemas.microsoft.com/office/drawing/2014/main" id="{C0C9B32B-656D-139B-697D-17FBA2D65F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416" r="5416"/>
          <a:stretch>
            <a:fillRect/>
          </a:stretch>
        </p:blipFill>
        <p:spPr>
          <a:xfrm>
            <a:off x="0" y="0"/>
            <a:ext cx="12191996" cy="6858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Rechteck 35">
            <a:extLst>
              <a:ext uri="{FF2B5EF4-FFF2-40B4-BE49-F238E27FC236}">
                <a16:creationId xmlns:a16="http://schemas.microsoft.com/office/drawing/2014/main" id="{09EAD068-283D-73CD-E5F2-025F90762020}"/>
              </a:ext>
            </a:extLst>
          </p:cNvPr>
          <p:cNvSpPr/>
          <p:nvPr/>
        </p:nvSpPr>
        <p:spPr>
          <a:xfrm>
            <a:off x="0" y="254943"/>
            <a:ext cx="5580994" cy="2877141"/>
          </a:xfrm>
          <a:prstGeom prst="rect">
            <a:avLst/>
          </a:pr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BA4546B9-E7F2-B0D7-9EDD-DFF14726F4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537" y="503084"/>
            <a:ext cx="4371792" cy="1128781"/>
          </a:xfrm>
        </p:spPr>
        <p:txBody>
          <a:bodyPr anchor="b"/>
          <a:lstStyle>
            <a:lvl1pPr>
              <a:defRPr sz="4000"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5" name="Untertitel 2">
            <a:extLst>
              <a:ext uri="{FF2B5EF4-FFF2-40B4-BE49-F238E27FC236}">
                <a16:creationId xmlns:a16="http://schemas.microsoft.com/office/drawing/2014/main" id="{15042275-7093-C456-AE88-D42A675335D6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449537" y="1719702"/>
            <a:ext cx="4021659" cy="112001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Formatvorlage des Untertitelmasters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6189368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3">
            <a:extLst>
              <a:ext uri="{FF2B5EF4-FFF2-40B4-BE49-F238E27FC236}">
                <a16:creationId xmlns:a16="http://schemas.microsoft.com/office/drawing/2014/main" id="{2443DE49-4DEA-420E-CDD0-5787E37E291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3" name="Foliennummernplatzhalter 4">
            <a:extLst>
              <a:ext uri="{FF2B5EF4-FFF2-40B4-BE49-F238E27FC236}">
                <a16:creationId xmlns:a16="http://schemas.microsoft.com/office/drawing/2014/main" id="{158645D8-AC2B-B170-91E9-ECAFA0A96A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B4A3313-28C2-4323-80EC-EA8EF2649C36}" type="slidenum">
              <a:t>‹Nr.›</a:t>
            </a:fld>
            <a:endParaRPr lang="de-DE"/>
          </a:p>
        </p:txBody>
      </p:sp>
      <p:pic>
        <p:nvPicPr>
          <p:cNvPr id="4" name="Bild 7">
            <a:extLst>
              <a:ext uri="{FF2B5EF4-FFF2-40B4-BE49-F238E27FC236}">
                <a16:creationId xmlns:a16="http://schemas.microsoft.com/office/drawing/2014/main" id="{269F3955-74A2-486D-65AF-BCFFE30750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149" r="15149"/>
          <a:stretch>
            <a:fillRect/>
          </a:stretch>
        </p:blipFill>
        <p:spPr>
          <a:xfrm>
            <a:off x="3794311" y="246385"/>
            <a:ext cx="8145685" cy="586148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5" name="Gruppieren 8">
            <a:extLst>
              <a:ext uri="{FF2B5EF4-FFF2-40B4-BE49-F238E27FC236}">
                <a16:creationId xmlns:a16="http://schemas.microsoft.com/office/drawing/2014/main" id="{4D7CE2D1-EC14-796E-935A-7BFBAE9112BB}"/>
              </a:ext>
            </a:extLst>
          </p:cNvPr>
          <p:cNvGrpSpPr/>
          <p:nvPr/>
        </p:nvGrpSpPr>
        <p:grpSpPr>
          <a:xfrm>
            <a:off x="3794229" y="107506"/>
            <a:ext cx="8262563" cy="6100711"/>
            <a:chOff x="3794229" y="107506"/>
            <a:chExt cx="8262563" cy="6100711"/>
          </a:xfrm>
        </p:grpSpPr>
        <p:sp>
          <p:nvSpPr>
            <p:cNvPr id="6" name="Rechteck: Abgerundete Ecken 9">
              <a:extLst>
                <a:ext uri="{FF2B5EF4-FFF2-40B4-BE49-F238E27FC236}">
                  <a16:creationId xmlns:a16="http://schemas.microsoft.com/office/drawing/2014/main" id="{F27AC19F-B1FD-850D-2849-21B7A3A50ABA}"/>
                </a:ext>
              </a:extLst>
            </p:cNvPr>
            <p:cNvSpPr/>
            <p:nvPr/>
          </p:nvSpPr>
          <p:spPr>
            <a:xfrm>
              <a:off x="4304775" y="415119"/>
              <a:ext cx="7241636" cy="548547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58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F3FCFE">
                  <a:alpha val="50000"/>
                </a:srgbClr>
              </a:solidFill>
              <a:prstDash val="solid"/>
              <a:miter/>
            </a:ln>
            <a:effectLst>
              <a:outerShdw dist="38096" dir="27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Ellipse 10">
              <a:extLst>
                <a:ext uri="{FF2B5EF4-FFF2-40B4-BE49-F238E27FC236}">
                  <a16:creationId xmlns:a16="http://schemas.microsoft.com/office/drawing/2014/main" id="{11D6F37D-5EE1-6DF0-47E5-F7F6810ED394}"/>
                </a:ext>
              </a:extLst>
            </p:cNvPr>
            <p:cNvSpPr/>
            <p:nvPr/>
          </p:nvSpPr>
          <p:spPr>
            <a:xfrm>
              <a:off x="4594009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8" name="Ellipse 11">
              <a:extLst>
                <a:ext uri="{FF2B5EF4-FFF2-40B4-BE49-F238E27FC236}">
                  <a16:creationId xmlns:a16="http://schemas.microsoft.com/office/drawing/2014/main" id="{686B4959-0043-DBF8-EE8E-BB40EDD74542}"/>
                </a:ext>
              </a:extLst>
            </p:cNvPr>
            <p:cNvSpPr/>
            <p:nvPr/>
          </p:nvSpPr>
          <p:spPr>
            <a:xfrm>
              <a:off x="5781037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9" name="Ellipse 12">
              <a:extLst>
                <a:ext uri="{FF2B5EF4-FFF2-40B4-BE49-F238E27FC236}">
                  <a16:creationId xmlns:a16="http://schemas.microsoft.com/office/drawing/2014/main" id="{C1118F5A-4B71-9483-4708-A99BFFECB5A8}"/>
                </a:ext>
              </a:extLst>
            </p:cNvPr>
            <p:cNvSpPr/>
            <p:nvPr/>
          </p:nvSpPr>
          <p:spPr>
            <a:xfrm>
              <a:off x="6718782" y="107506"/>
              <a:ext cx="1144709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Ellipse 13">
              <a:extLst>
                <a:ext uri="{FF2B5EF4-FFF2-40B4-BE49-F238E27FC236}">
                  <a16:creationId xmlns:a16="http://schemas.microsoft.com/office/drawing/2014/main" id="{8E2DA59D-06D2-4F3A-B04D-D20B22134AF7}"/>
                </a:ext>
              </a:extLst>
            </p:cNvPr>
            <p:cNvSpPr/>
            <p:nvPr/>
          </p:nvSpPr>
          <p:spPr>
            <a:xfrm>
              <a:off x="8155085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1" name="Ellipse 14">
              <a:extLst>
                <a:ext uri="{FF2B5EF4-FFF2-40B4-BE49-F238E27FC236}">
                  <a16:creationId xmlns:a16="http://schemas.microsoft.com/office/drawing/2014/main" id="{E4FB17BE-37A2-758B-0AD5-3457F2EA7BE4}"/>
                </a:ext>
              </a:extLst>
            </p:cNvPr>
            <p:cNvSpPr/>
            <p:nvPr/>
          </p:nvSpPr>
          <p:spPr>
            <a:xfrm>
              <a:off x="9342113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2" name="Ellipse 16">
              <a:extLst>
                <a:ext uri="{FF2B5EF4-FFF2-40B4-BE49-F238E27FC236}">
                  <a16:creationId xmlns:a16="http://schemas.microsoft.com/office/drawing/2014/main" id="{81B3E469-BD43-FB0C-1D2A-BFBF8E0A2C5A}"/>
                </a:ext>
              </a:extLst>
            </p:cNvPr>
            <p:cNvSpPr/>
            <p:nvPr/>
          </p:nvSpPr>
          <p:spPr>
            <a:xfrm>
              <a:off x="10529142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3" name="Ellipse 17">
              <a:extLst>
                <a:ext uri="{FF2B5EF4-FFF2-40B4-BE49-F238E27FC236}">
                  <a16:creationId xmlns:a16="http://schemas.microsoft.com/office/drawing/2014/main" id="{D4A5F748-99C6-4F10-DC19-7DE7C34DB6BB}"/>
                </a:ext>
              </a:extLst>
            </p:cNvPr>
            <p:cNvSpPr/>
            <p:nvPr/>
          </p:nvSpPr>
          <p:spPr>
            <a:xfrm rot="5400013">
              <a:off x="4047701" y="461031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4" name="Ellipse 18">
              <a:extLst>
                <a:ext uri="{FF2B5EF4-FFF2-40B4-BE49-F238E27FC236}">
                  <a16:creationId xmlns:a16="http://schemas.microsoft.com/office/drawing/2014/main" id="{B7A6EA1C-9941-1FF1-751E-48D4EFC1F6D5}"/>
                </a:ext>
              </a:extLst>
            </p:cNvPr>
            <p:cNvSpPr/>
            <p:nvPr/>
          </p:nvSpPr>
          <p:spPr>
            <a:xfrm rot="5400013">
              <a:off x="4186576" y="131729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5" name="Ellipse 19">
              <a:extLst>
                <a:ext uri="{FF2B5EF4-FFF2-40B4-BE49-F238E27FC236}">
                  <a16:creationId xmlns:a16="http://schemas.microsoft.com/office/drawing/2014/main" id="{BA1ADE9F-C73A-7280-5B9A-45AC1E0AAC07}"/>
                </a:ext>
              </a:extLst>
            </p:cNvPr>
            <p:cNvSpPr/>
            <p:nvPr/>
          </p:nvSpPr>
          <p:spPr>
            <a:xfrm rot="5400013">
              <a:off x="4186576" y="1924286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6" name="Ellipse 20">
              <a:extLst>
                <a:ext uri="{FF2B5EF4-FFF2-40B4-BE49-F238E27FC236}">
                  <a16:creationId xmlns:a16="http://schemas.microsoft.com/office/drawing/2014/main" id="{2A92F51B-0642-8B87-CE2F-38C60257C044}"/>
                </a:ext>
              </a:extLst>
            </p:cNvPr>
            <p:cNvSpPr/>
            <p:nvPr/>
          </p:nvSpPr>
          <p:spPr>
            <a:xfrm rot="5400013">
              <a:off x="4186576" y="4352265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7" name="Ellipse 21">
              <a:extLst>
                <a:ext uri="{FF2B5EF4-FFF2-40B4-BE49-F238E27FC236}">
                  <a16:creationId xmlns:a16="http://schemas.microsoft.com/office/drawing/2014/main" id="{A1FB2EE9-155C-500F-9335-5F9462D5A9AB}"/>
                </a:ext>
              </a:extLst>
            </p:cNvPr>
            <p:cNvSpPr/>
            <p:nvPr/>
          </p:nvSpPr>
          <p:spPr>
            <a:xfrm rot="5400013">
              <a:off x="4186576" y="3138280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8" name="Ellipse 22">
              <a:extLst>
                <a:ext uri="{FF2B5EF4-FFF2-40B4-BE49-F238E27FC236}">
                  <a16:creationId xmlns:a16="http://schemas.microsoft.com/office/drawing/2014/main" id="{9C6FEB5E-AD67-14F9-599A-A8F70B2A28BD}"/>
                </a:ext>
              </a:extLst>
            </p:cNvPr>
            <p:cNvSpPr/>
            <p:nvPr/>
          </p:nvSpPr>
          <p:spPr>
            <a:xfrm rot="5400013">
              <a:off x="4186576" y="374526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9" name="Ellipse 23">
              <a:extLst>
                <a:ext uri="{FF2B5EF4-FFF2-40B4-BE49-F238E27FC236}">
                  <a16:creationId xmlns:a16="http://schemas.microsoft.com/office/drawing/2014/main" id="{B54C282F-45C3-353C-A927-96EF8E1C3E6A}"/>
                </a:ext>
              </a:extLst>
            </p:cNvPr>
            <p:cNvSpPr/>
            <p:nvPr/>
          </p:nvSpPr>
          <p:spPr>
            <a:xfrm rot="5400013">
              <a:off x="4186576" y="2531283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0" name="Ellipse 24">
              <a:extLst>
                <a:ext uri="{FF2B5EF4-FFF2-40B4-BE49-F238E27FC236}">
                  <a16:creationId xmlns:a16="http://schemas.microsoft.com/office/drawing/2014/main" id="{9A75B5CA-5077-21A6-E327-562548D87C8A}"/>
                </a:ext>
              </a:extLst>
            </p:cNvPr>
            <p:cNvSpPr/>
            <p:nvPr/>
          </p:nvSpPr>
          <p:spPr>
            <a:xfrm rot="5400013">
              <a:off x="4186576" y="4959262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1" name="Ellipse 25">
              <a:extLst>
                <a:ext uri="{FF2B5EF4-FFF2-40B4-BE49-F238E27FC236}">
                  <a16:creationId xmlns:a16="http://schemas.microsoft.com/office/drawing/2014/main" id="{CFD3D72B-413F-70BF-4B85-E3F5FB86D408}"/>
                </a:ext>
              </a:extLst>
            </p:cNvPr>
            <p:cNvSpPr/>
            <p:nvPr/>
          </p:nvSpPr>
          <p:spPr>
            <a:xfrm>
              <a:off x="4594009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2" name="Ellipse 26">
              <a:extLst>
                <a:ext uri="{FF2B5EF4-FFF2-40B4-BE49-F238E27FC236}">
                  <a16:creationId xmlns:a16="http://schemas.microsoft.com/office/drawing/2014/main" id="{6071ED42-0E4B-625F-C9FE-96135A53C550}"/>
                </a:ext>
              </a:extLst>
            </p:cNvPr>
            <p:cNvSpPr/>
            <p:nvPr/>
          </p:nvSpPr>
          <p:spPr>
            <a:xfrm>
              <a:off x="5781037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3" name="Ellipse 27">
              <a:extLst>
                <a:ext uri="{FF2B5EF4-FFF2-40B4-BE49-F238E27FC236}">
                  <a16:creationId xmlns:a16="http://schemas.microsoft.com/office/drawing/2014/main" id="{447993A1-7C0D-114A-F190-917D89FB9FCB}"/>
                </a:ext>
              </a:extLst>
            </p:cNvPr>
            <p:cNvSpPr/>
            <p:nvPr/>
          </p:nvSpPr>
          <p:spPr>
            <a:xfrm>
              <a:off x="6718782" y="5570451"/>
              <a:ext cx="1144709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4" name="Ellipse 28">
              <a:extLst>
                <a:ext uri="{FF2B5EF4-FFF2-40B4-BE49-F238E27FC236}">
                  <a16:creationId xmlns:a16="http://schemas.microsoft.com/office/drawing/2014/main" id="{BEA4C787-7B31-C549-DC17-DAF93AADC24B}"/>
                </a:ext>
              </a:extLst>
            </p:cNvPr>
            <p:cNvSpPr/>
            <p:nvPr/>
          </p:nvSpPr>
          <p:spPr>
            <a:xfrm>
              <a:off x="8155085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5" name="Ellipse 29">
              <a:extLst>
                <a:ext uri="{FF2B5EF4-FFF2-40B4-BE49-F238E27FC236}">
                  <a16:creationId xmlns:a16="http://schemas.microsoft.com/office/drawing/2014/main" id="{F2844E9E-40D3-A19F-C428-C781CCC05BD2}"/>
                </a:ext>
              </a:extLst>
            </p:cNvPr>
            <p:cNvSpPr/>
            <p:nvPr/>
          </p:nvSpPr>
          <p:spPr>
            <a:xfrm>
              <a:off x="9342113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6" name="Ellipse 30">
              <a:extLst>
                <a:ext uri="{FF2B5EF4-FFF2-40B4-BE49-F238E27FC236}">
                  <a16:creationId xmlns:a16="http://schemas.microsoft.com/office/drawing/2014/main" id="{86C52AEE-D8D3-6830-524C-A7DDC924C153}"/>
                </a:ext>
              </a:extLst>
            </p:cNvPr>
            <p:cNvSpPr/>
            <p:nvPr/>
          </p:nvSpPr>
          <p:spPr>
            <a:xfrm>
              <a:off x="10529142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7" name="Ellipse 31">
              <a:extLst>
                <a:ext uri="{FF2B5EF4-FFF2-40B4-BE49-F238E27FC236}">
                  <a16:creationId xmlns:a16="http://schemas.microsoft.com/office/drawing/2014/main" id="{DCF2E287-59BE-CA11-4E9F-017D319CCFB6}"/>
                </a:ext>
              </a:extLst>
            </p:cNvPr>
            <p:cNvSpPr/>
            <p:nvPr/>
          </p:nvSpPr>
          <p:spPr>
            <a:xfrm rot="5400013">
              <a:off x="11304430" y="710301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8" name="Ellipse 32">
              <a:extLst>
                <a:ext uri="{FF2B5EF4-FFF2-40B4-BE49-F238E27FC236}">
                  <a16:creationId xmlns:a16="http://schemas.microsoft.com/office/drawing/2014/main" id="{2E609199-A31E-D9A8-00D3-28F46CF433E5}"/>
                </a:ext>
              </a:extLst>
            </p:cNvPr>
            <p:cNvSpPr/>
            <p:nvPr/>
          </p:nvSpPr>
          <p:spPr>
            <a:xfrm rot="5400013">
              <a:off x="11304430" y="131729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9" name="Ellipse 33">
              <a:extLst>
                <a:ext uri="{FF2B5EF4-FFF2-40B4-BE49-F238E27FC236}">
                  <a16:creationId xmlns:a16="http://schemas.microsoft.com/office/drawing/2014/main" id="{3FD7EF3B-D54D-7E13-76D3-31E7A5DE93C8}"/>
                </a:ext>
              </a:extLst>
            </p:cNvPr>
            <p:cNvSpPr/>
            <p:nvPr/>
          </p:nvSpPr>
          <p:spPr>
            <a:xfrm rot="5400013">
              <a:off x="11165555" y="1675016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0" name="Ellipse 34">
              <a:extLst>
                <a:ext uri="{FF2B5EF4-FFF2-40B4-BE49-F238E27FC236}">
                  <a16:creationId xmlns:a16="http://schemas.microsoft.com/office/drawing/2014/main" id="{7EE7F444-C8BF-2A39-7FA8-A0ABE97DB71D}"/>
                </a:ext>
              </a:extLst>
            </p:cNvPr>
            <p:cNvSpPr/>
            <p:nvPr/>
          </p:nvSpPr>
          <p:spPr>
            <a:xfrm rot="5400013">
              <a:off x="11304430" y="4352265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1" name="Ellipse 35">
              <a:extLst>
                <a:ext uri="{FF2B5EF4-FFF2-40B4-BE49-F238E27FC236}">
                  <a16:creationId xmlns:a16="http://schemas.microsoft.com/office/drawing/2014/main" id="{86A32A6E-79BD-5DAF-33F5-31F71D4E1250}"/>
                </a:ext>
              </a:extLst>
            </p:cNvPr>
            <p:cNvSpPr/>
            <p:nvPr/>
          </p:nvSpPr>
          <p:spPr>
            <a:xfrm rot="5400013">
              <a:off x="11165555" y="2889010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2" name="Ellipse 36">
              <a:extLst>
                <a:ext uri="{FF2B5EF4-FFF2-40B4-BE49-F238E27FC236}">
                  <a16:creationId xmlns:a16="http://schemas.microsoft.com/office/drawing/2014/main" id="{F3899031-4180-0EEF-9BE5-3C01D2F336FB}"/>
                </a:ext>
              </a:extLst>
            </p:cNvPr>
            <p:cNvSpPr/>
            <p:nvPr/>
          </p:nvSpPr>
          <p:spPr>
            <a:xfrm rot="5400013">
              <a:off x="11304430" y="374526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3" name="Ellipse 37">
              <a:extLst>
                <a:ext uri="{FF2B5EF4-FFF2-40B4-BE49-F238E27FC236}">
                  <a16:creationId xmlns:a16="http://schemas.microsoft.com/office/drawing/2014/main" id="{DC2CBE46-E667-425A-91C0-5842C86118E4}"/>
                </a:ext>
              </a:extLst>
            </p:cNvPr>
            <p:cNvSpPr/>
            <p:nvPr/>
          </p:nvSpPr>
          <p:spPr>
            <a:xfrm rot="5400013">
              <a:off x="11304430" y="2531283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4" name="Ellipse 38">
              <a:extLst>
                <a:ext uri="{FF2B5EF4-FFF2-40B4-BE49-F238E27FC236}">
                  <a16:creationId xmlns:a16="http://schemas.microsoft.com/office/drawing/2014/main" id="{A4064D2E-E4D0-A1AE-CD97-67FBA23D0491}"/>
                </a:ext>
              </a:extLst>
            </p:cNvPr>
            <p:cNvSpPr/>
            <p:nvPr/>
          </p:nvSpPr>
          <p:spPr>
            <a:xfrm rot="5400013">
              <a:off x="11304430" y="4959262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5" name="Inhaltsplatzhalter 2">
            <a:extLst>
              <a:ext uri="{FF2B5EF4-FFF2-40B4-BE49-F238E27FC236}">
                <a16:creationId xmlns:a16="http://schemas.microsoft.com/office/drawing/2014/main" id="{FCBFC302-00DD-2ADA-BFAF-AE949C0C2D56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4575310" y="740325"/>
            <a:ext cx="6583680" cy="4873623"/>
          </a:xfrm>
          <a:solidFill>
            <a:srgbClr val="D9D9D9"/>
          </a:solidFill>
          <a:ln w="31747">
            <a:solidFill>
              <a:srgbClr val="A6A6A6"/>
            </a:solidFill>
            <a:prstDash val="solid"/>
          </a:ln>
        </p:spPr>
        <p:txBody>
          <a:bodyPr lIns="274320" tIns="274320" rIns="274320" bIns="27432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AA281231-DEB9-0B93-5A93-1B44809A3AB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0393" y="457200"/>
            <a:ext cx="3092729" cy="16002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7" name="Textplatzhalter 3">
            <a:extLst>
              <a:ext uri="{FF2B5EF4-FFF2-40B4-BE49-F238E27FC236}">
                <a16:creationId xmlns:a16="http://schemas.microsoft.com/office/drawing/2014/main" id="{BD3B80C7-AB80-3611-ECD2-E2723855B6D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40393" y="2057400"/>
            <a:ext cx="3092729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de-DE"/>
              <a:t>Textmasterformate bearbeiten</a:t>
            </a:r>
          </a:p>
        </p:txBody>
      </p:sp>
    </p:spTree>
    <p:extLst>
      <p:ext uri="{BB962C8B-B14F-4D97-AF65-F5344CB8AC3E}">
        <p14:creationId xmlns:p14="http://schemas.microsoft.com/office/powerpoint/2010/main" val="1964534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mit Beschriftung">
    <p:bg>
      <p:bgPr>
        <a:solidFill>
          <a:srgbClr val="0D0D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43">
            <a:extLst>
              <a:ext uri="{FF2B5EF4-FFF2-40B4-BE49-F238E27FC236}">
                <a16:creationId xmlns:a16="http://schemas.microsoft.com/office/drawing/2014/main" id="{0FD706C2-4A8F-46D2-F1E5-9DEAB2ECBE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51999" y="246385"/>
            <a:ext cx="11687997" cy="5861486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3" name="Gruppieren 9">
            <a:extLst>
              <a:ext uri="{FF2B5EF4-FFF2-40B4-BE49-F238E27FC236}">
                <a16:creationId xmlns:a16="http://schemas.microsoft.com/office/drawing/2014/main" id="{5D2FFF38-7038-ACF4-E12F-B58CEB14DB3B}"/>
              </a:ext>
            </a:extLst>
          </p:cNvPr>
          <p:cNvGrpSpPr/>
          <p:nvPr/>
        </p:nvGrpSpPr>
        <p:grpSpPr>
          <a:xfrm>
            <a:off x="3794229" y="107506"/>
            <a:ext cx="8262563" cy="6100711"/>
            <a:chOff x="3794229" y="107506"/>
            <a:chExt cx="8262563" cy="6100711"/>
          </a:xfrm>
        </p:grpSpPr>
        <p:sp>
          <p:nvSpPr>
            <p:cNvPr id="4" name="Rechteck: Abgerundete Ecken 10">
              <a:extLst>
                <a:ext uri="{FF2B5EF4-FFF2-40B4-BE49-F238E27FC236}">
                  <a16:creationId xmlns:a16="http://schemas.microsoft.com/office/drawing/2014/main" id="{2FE77317-5590-4B22-0726-06893A1D4032}"/>
                </a:ext>
              </a:extLst>
            </p:cNvPr>
            <p:cNvSpPr/>
            <p:nvPr/>
          </p:nvSpPr>
          <p:spPr>
            <a:xfrm>
              <a:off x="4304775" y="415119"/>
              <a:ext cx="7241636" cy="5485476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*/ 5419351 1 1725033"/>
                <a:gd name="f8" fmla="val 45"/>
                <a:gd name="f9" fmla="val 586"/>
                <a:gd name="f10" fmla="abs f3"/>
                <a:gd name="f11" fmla="abs f4"/>
                <a:gd name="f12" fmla="abs f5"/>
                <a:gd name="f13" fmla="*/ f7 1 180"/>
                <a:gd name="f14" fmla="+- 0 0 f1"/>
                <a:gd name="f15" fmla="+- f6 f9 0"/>
                <a:gd name="f16" fmla="?: f10 f3 1"/>
                <a:gd name="f17" fmla="?: f11 f4 1"/>
                <a:gd name="f18" fmla="?: f12 f5 1"/>
                <a:gd name="f19" fmla="*/ f8 f13 1"/>
                <a:gd name="f20" fmla="+- f6 0 f15"/>
                <a:gd name="f21" fmla="+- f15 0 f6"/>
                <a:gd name="f22" fmla="*/ f16 1 21600"/>
                <a:gd name="f23" fmla="*/ f17 1 21600"/>
                <a:gd name="f24" fmla="*/ 21600 f16 1"/>
                <a:gd name="f25" fmla="*/ 21600 f17 1"/>
                <a:gd name="f26" fmla="+- 0 0 f19"/>
                <a:gd name="f27" fmla="abs f20"/>
                <a:gd name="f28" fmla="abs f21"/>
                <a:gd name="f29" fmla="?: f20 f14 f1"/>
                <a:gd name="f30" fmla="?: f20 f1 f14"/>
                <a:gd name="f31" fmla="?: f20 f2 f1"/>
                <a:gd name="f32" fmla="?: f20 f1 f2"/>
                <a:gd name="f33" fmla="?: f21 f14 f1"/>
                <a:gd name="f34" fmla="?: f21 f1 f14"/>
                <a:gd name="f35" fmla="?: f20 0 f0"/>
                <a:gd name="f36" fmla="?: f20 f0 0"/>
                <a:gd name="f37" fmla="min f23 f22"/>
                <a:gd name="f38" fmla="*/ f24 1 f18"/>
                <a:gd name="f39" fmla="*/ f25 1 f18"/>
                <a:gd name="f40" fmla="*/ f26 f0 1"/>
                <a:gd name="f41" fmla="?: f20 f32 f31"/>
                <a:gd name="f42" fmla="?: f20 f31 f32"/>
                <a:gd name="f43" fmla="?: f21 f30 f29"/>
                <a:gd name="f44" fmla="val f38"/>
                <a:gd name="f45" fmla="val f39"/>
                <a:gd name="f46" fmla="*/ f40 1 f7"/>
                <a:gd name="f47" fmla="?: f21 f42 f41"/>
                <a:gd name="f48" fmla="*/ f15 f37 1"/>
                <a:gd name="f49" fmla="*/ f6 f37 1"/>
                <a:gd name="f50" fmla="*/ f27 f37 1"/>
                <a:gd name="f51" fmla="*/ f28 f37 1"/>
                <a:gd name="f52" fmla="+- f45 0 f9"/>
                <a:gd name="f53" fmla="+- f44 0 f9"/>
                <a:gd name="f54" fmla="+- f46 0 f1"/>
                <a:gd name="f55" fmla="*/ f45 f37 1"/>
                <a:gd name="f56" fmla="*/ f44 f37 1"/>
                <a:gd name="f57" fmla="+- f45 0 f52"/>
                <a:gd name="f58" fmla="+- f44 0 f53"/>
                <a:gd name="f59" fmla="+- f52 0 f45"/>
                <a:gd name="f60" fmla="+- f53 0 f44"/>
                <a:gd name="f61" fmla="+- f54 f1 0"/>
                <a:gd name="f62" fmla="*/ f52 f37 1"/>
                <a:gd name="f63" fmla="*/ f53 f37 1"/>
                <a:gd name="f64" fmla="abs f57"/>
                <a:gd name="f65" fmla="?: f57 0 f0"/>
                <a:gd name="f66" fmla="?: f57 f0 0"/>
                <a:gd name="f67" fmla="?: f57 f33 f34"/>
                <a:gd name="f68" fmla="abs f58"/>
                <a:gd name="f69" fmla="abs f59"/>
                <a:gd name="f70" fmla="?: f58 f14 f1"/>
                <a:gd name="f71" fmla="?: f58 f1 f14"/>
                <a:gd name="f72" fmla="?: f58 f2 f1"/>
                <a:gd name="f73" fmla="?: f58 f1 f2"/>
                <a:gd name="f74" fmla="abs f60"/>
                <a:gd name="f75" fmla="?: f60 f14 f1"/>
                <a:gd name="f76" fmla="?: f60 f1 f14"/>
                <a:gd name="f77" fmla="?: f60 f36 f35"/>
                <a:gd name="f78" fmla="?: f60 f35 f36"/>
                <a:gd name="f79" fmla="*/ f61 f7 1"/>
                <a:gd name="f80" fmla="?: f21 f66 f65"/>
                <a:gd name="f81" fmla="?: f21 f65 f66"/>
                <a:gd name="f82" fmla="?: f58 f73 f72"/>
                <a:gd name="f83" fmla="?: f58 f72 f73"/>
                <a:gd name="f84" fmla="?: f59 f71 f70"/>
                <a:gd name="f85" fmla="?: f20 f77 f78"/>
                <a:gd name="f86" fmla="?: f20 f75 f76"/>
                <a:gd name="f87" fmla="*/ f79 1 f0"/>
                <a:gd name="f88" fmla="*/ f64 f37 1"/>
                <a:gd name="f89" fmla="*/ f68 f37 1"/>
                <a:gd name="f90" fmla="*/ f69 f37 1"/>
                <a:gd name="f91" fmla="*/ f74 f37 1"/>
                <a:gd name="f92" fmla="?: f57 f80 f81"/>
                <a:gd name="f93" fmla="?: f59 f83 f82"/>
                <a:gd name="f94" fmla="+- 0 0 f87"/>
                <a:gd name="f95" fmla="+- 0 0 f94"/>
                <a:gd name="f96" fmla="*/ f95 f0 1"/>
                <a:gd name="f97" fmla="*/ f96 1 f7"/>
                <a:gd name="f98" fmla="+- f97 0 f1"/>
                <a:gd name="f99" fmla="cos 1 f98"/>
                <a:gd name="f100" fmla="+- 0 0 f99"/>
                <a:gd name="f101" fmla="+- 0 0 f100"/>
                <a:gd name="f102" fmla="val f101"/>
                <a:gd name="f103" fmla="+- 0 0 f102"/>
                <a:gd name="f104" fmla="*/ f9 f103 1"/>
                <a:gd name="f105" fmla="*/ f104 3163 1"/>
                <a:gd name="f106" fmla="*/ f105 1 7636"/>
                <a:gd name="f107" fmla="+- f6 f106 0"/>
                <a:gd name="f108" fmla="+- f44 0 f106"/>
                <a:gd name="f109" fmla="+- f45 0 f106"/>
                <a:gd name="f110" fmla="*/ f107 f37 1"/>
                <a:gd name="f111" fmla="*/ f108 f37 1"/>
                <a:gd name="f112" fmla="*/ f109 f3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0" t="f110" r="f111" b="f112"/>
              <a:pathLst>
                <a:path>
                  <a:moveTo>
                    <a:pt x="f48" y="f49"/>
                  </a:moveTo>
                  <a:arcTo wR="f50" hR="f51" stAng="f47" swAng="f43"/>
                  <a:lnTo>
                    <a:pt x="f49" y="f62"/>
                  </a:lnTo>
                  <a:arcTo wR="f51" hR="f88" stAng="f92" swAng="f67"/>
                  <a:lnTo>
                    <a:pt x="f63" y="f55"/>
                  </a:lnTo>
                  <a:arcTo wR="f89" hR="f90" stAng="f93" swAng="f84"/>
                  <a:lnTo>
                    <a:pt x="f56" y="f48"/>
                  </a:lnTo>
                  <a:arcTo wR="f91" hR="f50" stAng="f85" swAng="f86"/>
                  <a:close/>
                </a:path>
              </a:pathLst>
            </a:custGeom>
            <a:noFill/>
            <a:ln w="12701" cap="flat">
              <a:solidFill>
                <a:srgbClr val="F3FCFE">
                  <a:alpha val="50000"/>
                </a:srgbClr>
              </a:solidFill>
              <a:prstDash val="solid"/>
              <a:miter/>
            </a:ln>
            <a:effectLst>
              <a:outerShdw dist="38096" dir="2700000" algn="tl">
                <a:srgbClr val="000000">
                  <a:alpha val="40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5" name="Ellipse 11">
              <a:extLst>
                <a:ext uri="{FF2B5EF4-FFF2-40B4-BE49-F238E27FC236}">
                  <a16:creationId xmlns:a16="http://schemas.microsoft.com/office/drawing/2014/main" id="{62CAA88D-9691-190D-9238-635E87D33BA5}"/>
                </a:ext>
              </a:extLst>
            </p:cNvPr>
            <p:cNvSpPr/>
            <p:nvPr/>
          </p:nvSpPr>
          <p:spPr>
            <a:xfrm>
              <a:off x="4594009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6" name="Ellipse 12">
              <a:extLst>
                <a:ext uri="{FF2B5EF4-FFF2-40B4-BE49-F238E27FC236}">
                  <a16:creationId xmlns:a16="http://schemas.microsoft.com/office/drawing/2014/main" id="{050656B6-1D66-6E18-0BC3-A015AE2AB715}"/>
                </a:ext>
              </a:extLst>
            </p:cNvPr>
            <p:cNvSpPr/>
            <p:nvPr/>
          </p:nvSpPr>
          <p:spPr>
            <a:xfrm>
              <a:off x="5781037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7" name="Ellipse 13">
              <a:extLst>
                <a:ext uri="{FF2B5EF4-FFF2-40B4-BE49-F238E27FC236}">
                  <a16:creationId xmlns:a16="http://schemas.microsoft.com/office/drawing/2014/main" id="{392498FC-FE44-BCB3-9BCA-81E8342B3626}"/>
                </a:ext>
              </a:extLst>
            </p:cNvPr>
            <p:cNvSpPr/>
            <p:nvPr/>
          </p:nvSpPr>
          <p:spPr>
            <a:xfrm>
              <a:off x="6718782" y="107506"/>
              <a:ext cx="1144709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8" name="Ellipse 14">
              <a:extLst>
                <a:ext uri="{FF2B5EF4-FFF2-40B4-BE49-F238E27FC236}">
                  <a16:creationId xmlns:a16="http://schemas.microsoft.com/office/drawing/2014/main" id="{03F43820-0895-EC82-511C-5A00EFA4B0DC}"/>
                </a:ext>
              </a:extLst>
            </p:cNvPr>
            <p:cNvSpPr/>
            <p:nvPr/>
          </p:nvSpPr>
          <p:spPr>
            <a:xfrm>
              <a:off x="8155085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9" name="Ellipse 15">
              <a:extLst>
                <a:ext uri="{FF2B5EF4-FFF2-40B4-BE49-F238E27FC236}">
                  <a16:creationId xmlns:a16="http://schemas.microsoft.com/office/drawing/2014/main" id="{B3FACCCB-93EB-D114-AC54-EB667C0DAE57}"/>
                </a:ext>
              </a:extLst>
            </p:cNvPr>
            <p:cNvSpPr/>
            <p:nvPr/>
          </p:nvSpPr>
          <p:spPr>
            <a:xfrm>
              <a:off x="9342113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0" name="Ellipse 17">
              <a:extLst>
                <a:ext uri="{FF2B5EF4-FFF2-40B4-BE49-F238E27FC236}">
                  <a16:creationId xmlns:a16="http://schemas.microsoft.com/office/drawing/2014/main" id="{08EF0641-2349-4B73-2FD9-46C489CDD7B3}"/>
                </a:ext>
              </a:extLst>
            </p:cNvPr>
            <p:cNvSpPr/>
            <p:nvPr/>
          </p:nvSpPr>
          <p:spPr>
            <a:xfrm>
              <a:off x="10529142" y="246385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1" name="Ellipse 19">
              <a:extLst>
                <a:ext uri="{FF2B5EF4-FFF2-40B4-BE49-F238E27FC236}">
                  <a16:creationId xmlns:a16="http://schemas.microsoft.com/office/drawing/2014/main" id="{29FA9735-D55B-2C3C-64AE-CC54EF64BF9B}"/>
                </a:ext>
              </a:extLst>
            </p:cNvPr>
            <p:cNvSpPr/>
            <p:nvPr/>
          </p:nvSpPr>
          <p:spPr>
            <a:xfrm rot="5400013">
              <a:off x="4047701" y="461031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2" name="Ellipse 20">
              <a:extLst>
                <a:ext uri="{FF2B5EF4-FFF2-40B4-BE49-F238E27FC236}">
                  <a16:creationId xmlns:a16="http://schemas.microsoft.com/office/drawing/2014/main" id="{F43AC5D3-1F46-3821-E8C5-EC857F91B58A}"/>
                </a:ext>
              </a:extLst>
            </p:cNvPr>
            <p:cNvSpPr/>
            <p:nvPr/>
          </p:nvSpPr>
          <p:spPr>
            <a:xfrm rot="5400013">
              <a:off x="4186576" y="131729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3" name="Ellipse 21">
              <a:extLst>
                <a:ext uri="{FF2B5EF4-FFF2-40B4-BE49-F238E27FC236}">
                  <a16:creationId xmlns:a16="http://schemas.microsoft.com/office/drawing/2014/main" id="{99476A19-60BA-6AF5-D2B8-17BA1421F1E2}"/>
                </a:ext>
              </a:extLst>
            </p:cNvPr>
            <p:cNvSpPr/>
            <p:nvPr/>
          </p:nvSpPr>
          <p:spPr>
            <a:xfrm rot="5400013">
              <a:off x="4186576" y="1924286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4" name="Ellipse 22">
              <a:extLst>
                <a:ext uri="{FF2B5EF4-FFF2-40B4-BE49-F238E27FC236}">
                  <a16:creationId xmlns:a16="http://schemas.microsoft.com/office/drawing/2014/main" id="{576C4BF8-56CB-B597-5E4E-8B0F36408310}"/>
                </a:ext>
              </a:extLst>
            </p:cNvPr>
            <p:cNvSpPr/>
            <p:nvPr/>
          </p:nvSpPr>
          <p:spPr>
            <a:xfrm rot="5400013">
              <a:off x="4186576" y="4352265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5" name="Ellipse 23">
              <a:extLst>
                <a:ext uri="{FF2B5EF4-FFF2-40B4-BE49-F238E27FC236}">
                  <a16:creationId xmlns:a16="http://schemas.microsoft.com/office/drawing/2014/main" id="{55095655-A83D-0A69-6BC8-32D8347EC22E}"/>
                </a:ext>
              </a:extLst>
            </p:cNvPr>
            <p:cNvSpPr/>
            <p:nvPr/>
          </p:nvSpPr>
          <p:spPr>
            <a:xfrm rot="5400013">
              <a:off x="4186576" y="3138280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6" name="Ellipse 24">
              <a:extLst>
                <a:ext uri="{FF2B5EF4-FFF2-40B4-BE49-F238E27FC236}">
                  <a16:creationId xmlns:a16="http://schemas.microsoft.com/office/drawing/2014/main" id="{D3185A3C-8F6F-218A-887E-FCFA325C2C55}"/>
                </a:ext>
              </a:extLst>
            </p:cNvPr>
            <p:cNvSpPr/>
            <p:nvPr/>
          </p:nvSpPr>
          <p:spPr>
            <a:xfrm rot="5400013">
              <a:off x="4186576" y="374526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7" name="Ellipse 25">
              <a:extLst>
                <a:ext uri="{FF2B5EF4-FFF2-40B4-BE49-F238E27FC236}">
                  <a16:creationId xmlns:a16="http://schemas.microsoft.com/office/drawing/2014/main" id="{071A3C26-3884-3FE7-A63A-264CD1976BAE}"/>
                </a:ext>
              </a:extLst>
            </p:cNvPr>
            <p:cNvSpPr/>
            <p:nvPr/>
          </p:nvSpPr>
          <p:spPr>
            <a:xfrm rot="5400013">
              <a:off x="4186576" y="2531283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8" name="Ellipse 26">
              <a:extLst>
                <a:ext uri="{FF2B5EF4-FFF2-40B4-BE49-F238E27FC236}">
                  <a16:creationId xmlns:a16="http://schemas.microsoft.com/office/drawing/2014/main" id="{B4E9AA50-D783-2274-2986-F4E24A212953}"/>
                </a:ext>
              </a:extLst>
            </p:cNvPr>
            <p:cNvSpPr/>
            <p:nvPr/>
          </p:nvSpPr>
          <p:spPr>
            <a:xfrm rot="5400013">
              <a:off x="4186576" y="4959262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19" name="Ellipse 27">
              <a:extLst>
                <a:ext uri="{FF2B5EF4-FFF2-40B4-BE49-F238E27FC236}">
                  <a16:creationId xmlns:a16="http://schemas.microsoft.com/office/drawing/2014/main" id="{CC8AB9B7-E1EA-DD01-C437-968D20B913BE}"/>
                </a:ext>
              </a:extLst>
            </p:cNvPr>
            <p:cNvSpPr/>
            <p:nvPr/>
          </p:nvSpPr>
          <p:spPr>
            <a:xfrm>
              <a:off x="4594009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0" name="Ellipse 28">
              <a:extLst>
                <a:ext uri="{FF2B5EF4-FFF2-40B4-BE49-F238E27FC236}">
                  <a16:creationId xmlns:a16="http://schemas.microsoft.com/office/drawing/2014/main" id="{D48E7725-3CD0-3EFA-CD40-397A26E00E85}"/>
                </a:ext>
              </a:extLst>
            </p:cNvPr>
            <p:cNvSpPr/>
            <p:nvPr/>
          </p:nvSpPr>
          <p:spPr>
            <a:xfrm>
              <a:off x="5781037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1" name="Ellipse 29">
              <a:extLst>
                <a:ext uri="{FF2B5EF4-FFF2-40B4-BE49-F238E27FC236}">
                  <a16:creationId xmlns:a16="http://schemas.microsoft.com/office/drawing/2014/main" id="{75B171BB-694C-EE9D-DBDF-AC63616F7B22}"/>
                </a:ext>
              </a:extLst>
            </p:cNvPr>
            <p:cNvSpPr/>
            <p:nvPr/>
          </p:nvSpPr>
          <p:spPr>
            <a:xfrm>
              <a:off x="6718782" y="5570451"/>
              <a:ext cx="1144709" cy="637766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2" name="Ellipse 30">
              <a:extLst>
                <a:ext uri="{FF2B5EF4-FFF2-40B4-BE49-F238E27FC236}">
                  <a16:creationId xmlns:a16="http://schemas.microsoft.com/office/drawing/2014/main" id="{2C3EBB5A-C16E-95C9-9CD7-BAD244E6B818}"/>
                </a:ext>
              </a:extLst>
            </p:cNvPr>
            <p:cNvSpPr/>
            <p:nvPr/>
          </p:nvSpPr>
          <p:spPr>
            <a:xfrm>
              <a:off x="8155085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3" name="Ellipse 31">
              <a:extLst>
                <a:ext uri="{FF2B5EF4-FFF2-40B4-BE49-F238E27FC236}">
                  <a16:creationId xmlns:a16="http://schemas.microsoft.com/office/drawing/2014/main" id="{CC68EE35-2428-442D-E1E6-EE5AF29AA395}"/>
                </a:ext>
              </a:extLst>
            </p:cNvPr>
            <p:cNvSpPr/>
            <p:nvPr/>
          </p:nvSpPr>
          <p:spPr>
            <a:xfrm>
              <a:off x="9342113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4" name="Ellipse 32">
              <a:extLst>
                <a:ext uri="{FF2B5EF4-FFF2-40B4-BE49-F238E27FC236}">
                  <a16:creationId xmlns:a16="http://schemas.microsoft.com/office/drawing/2014/main" id="{D26840F9-F590-49B6-14DE-276A190CC65B}"/>
                </a:ext>
              </a:extLst>
            </p:cNvPr>
            <p:cNvSpPr/>
            <p:nvPr/>
          </p:nvSpPr>
          <p:spPr>
            <a:xfrm>
              <a:off x="10529142" y="5709330"/>
              <a:ext cx="646160" cy="35999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5" name="Ellipse 33">
              <a:extLst>
                <a:ext uri="{FF2B5EF4-FFF2-40B4-BE49-F238E27FC236}">
                  <a16:creationId xmlns:a16="http://schemas.microsoft.com/office/drawing/2014/main" id="{1C34B45E-57BD-4563-114C-FF956D91F142}"/>
                </a:ext>
              </a:extLst>
            </p:cNvPr>
            <p:cNvSpPr/>
            <p:nvPr/>
          </p:nvSpPr>
          <p:spPr>
            <a:xfrm rot="5400013">
              <a:off x="11304430" y="710301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6" name="Ellipse 34">
              <a:extLst>
                <a:ext uri="{FF2B5EF4-FFF2-40B4-BE49-F238E27FC236}">
                  <a16:creationId xmlns:a16="http://schemas.microsoft.com/office/drawing/2014/main" id="{DFA2BA71-46DF-04CE-F98E-B2F386C555C9}"/>
                </a:ext>
              </a:extLst>
            </p:cNvPr>
            <p:cNvSpPr/>
            <p:nvPr/>
          </p:nvSpPr>
          <p:spPr>
            <a:xfrm rot="5400013">
              <a:off x="11304430" y="131729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7" name="Ellipse 35">
              <a:extLst>
                <a:ext uri="{FF2B5EF4-FFF2-40B4-BE49-F238E27FC236}">
                  <a16:creationId xmlns:a16="http://schemas.microsoft.com/office/drawing/2014/main" id="{A018B33C-554C-630A-716D-FD7418215EF3}"/>
                </a:ext>
              </a:extLst>
            </p:cNvPr>
            <p:cNvSpPr/>
            <p:nvPr/>
          </p:nvSpPr>
          <p:spPr>
            <a:xfrm rot="5400013">
              <a:off x="11165555" y="1675016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8" name="Ellipse 37">
              <a:extLst>
                <a:ext uri="{FF2B5EF4-FFF2-40B4-BE49-F238E27FC236}">
                  <a16:creationId xmlns:a16="http://schemas.microsoft.com/office/drawing/2014/main" id="{79A96CE5-20BD-DABA-57CB-6390F879ADF4}"/>
                </a:ext>
              </a:extLst>
            </p:cNvPr>
            <p:cNvSpPr/>
            <p:nvPr/>
          </p:nvSpPr>
          <p:spPr>
            <a:xfrm rot="5400013">
              <a:off x="11304430" y="4352265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29" name="Ellipse 38">
              <a:extLst>
                <a:ext uri="{FF2B5EF4-FFF2-40B4-BE49-F238E27FC236}">
                  <a16:creationId xmlns:a16="http://schemas.microsoft.com/office/drawing/2014/main" id="{436DBCE2-BF39-91F5-2CE9-79A9EBB14808}"/>
                </a:ext>
              </a:extLst>
            </p:cNvPr>
            <p:cNvSpPr/>
            <p:nvPr/>
          </p:nvSpPr>
          <p:spPr>
            <a:xfrm rot="5400013">
              <a:off x="11165555" y="2889010"/>
              <a:ext cx="637766" cy="1144709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0" name="Ellipse 39">
              <a:extLst>
                <a:ext uri="{FF2B5EF4-FFF2-40B4-BE49-F238E27FC236}">
                  <a16:creationId xmlns:a16="http://schemas.microsoft.com/office/drawing/2014/main" id="{0C75517F-16C0-0ED5-440D-9DF9E9A0EED7}"/>
                </a:ext>
              </a:extLst>
            </p:cNvPr>
            <p:cNvSpPr/>
            <p:nvPr/>
          </p:nvSpPr>
          <p:spPr>
            <a:xfrm rot="5400013">
              <a:off x="11304430" y="3745268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1" name="Ellipse 40">
              <a:extLst>
                <a:ext uri="{FF2B5EF4-FFF2-40B4-BE49-F238E27FC236}">
                  <a16:creationId xmlns:a16="http://schemas.microsoft.com/office/drawing/2014/main" id="{0348C794-847B-2BDD-AB40-A71C2957078D}"/>
                </a:ext>
              </a:extLst>
            </p:cNvPr>
            <p:cNvSpPr/>
            <p:nvPr/>
          </p:nvSpPr>
          <p:spPr>
            <a:xfrm rot="5400013">
              <a:off x="11304430" y="2531283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  <p:sp>
          <p:nvSpPr>
            <p:cNvPr id="32" name="Ellipse 41">
              <a:extLst>
                <a:ext uri="{FF2B5EF4-FFF2-40B4-BE49-F238E27FC236}">
                  <a16:creationId xmlns:a16="http://schemas.microsoft.com/office/drawing/2014/main" id="{0FBF33C3-3E6E-C950-D737-CF84C1B31BC3}"/>
                </a:ext>
              </a:extLst>
            </p:cNvPr>
            <p:cNvSpPr/>
            <p:nvPr/>
          </p:nvSpPr>
          <p:spPr>
            <a:xfrm rot="5400013">
              <a:off x="11304430" y="4959262"/>
              <a:ext cx="359999" cy="646160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+- 2700000 f2 0"/>
                <a:gd name="f15" fmla="*/ f9 f1 1"/>
                <a:gd name="f16" fmla="*/ f10 f1 1"/>
                <a:gd name="f17" fmla="?: f11 f4 1"/>
                <a:gd name="f18" fmla="?: f12 f5 1"/>
                <a:gd name="f19" fmla="?: f13 f6 1"/>
                <a:gd name="f20" fmla="+- f14 0 f2"/>
                <a:gd name="f21" fmla="*/ f15 1 f3"/>
                <a:gd name="f22" fmla="*/ f16 1 f3"/>
                <a:gd name="f23" fmla="*/ f17 1 21600"/>
                <a:gd name="f24" fmla="*/ f18 1 21600"/>
                <a:gd name="f25" fmla="*/ 21600 f17 1"/>
                <a:gd name="f26" fmla="*/ 21600 f18 1"/>
                <a:gd name="f27" fmla="+- f20 f2 0"/>
                <a:gd name="f28" fmla="+- f21 0 f2"/>
                <a:gd name="f29" fmla="+- f22 0 f2"/>
                <a:gd name="f30" fmla="min f24 f23"/>
                <a:gd name="f31" fmla="*/ f25 1 f19"/>
                <a:gd name="f32" fmla="*/ f26 1 f19"/>
                <a:gd name="f33" fmla="*/ f27 f8 1"/>
                <a:gd name="f34" fmla="val f31"/>
                <a:gd name="f35" fmla="val f32"/>
                <a:gd name="f36" fmla="*/ f33 1 f1"/>
                <a:gd name="f37" fmla="*/ f7 f30 1"/>
                <a:gd name="f38" fmla="+- f35 0 f7"/>
                <a:gd name="f39" fmla="+- f34 0 f7"/>
                <a:gd name="f40" fmla="+- 0 0 f36"/>
                <a:gd name="f41" fmla="*/ f38 1 2"/>
                <a:gd name="f42" fmla="*/ f39 1 2"/>
                <a:gd name="f43" fmla="+- 0 0 f40"/>
                <a:gd name="f44" fmla="+- f7 f41 0"/>
                <a:gd name="f45" fmla="+- f7 f42 0"/>
                <a:gd name="f46" fmla="*/ f43 f1 1"/>
                <a:gd name="f47" fmla="*/ f42 f30 1"/>
                <a:gd name="f48" fmla="*/ f41 f30 1"/>
                <a:gd name="f49" fmla="*/ f46 1 f8"/>
                <a:gd name="f50" fmla="*/ f44 f30 1"/>
                <a:gd name="f51" fmla="+- f49 0 f2"/>
                <a:gd name="f52" fmla="cos 1 f51"/>
                <a:gd name="f53" fmla="sin 1 f51"/>
                <a:gd name="f54" fmla="+- 0 0 f52"/>
                <a:gd name="f55" fmla="+- 0 0 f53"/>
                <a:gd name="f56" fmla="+- 0 0 f54"/>
                <a:gd name="f57" fmla="+- 0 0 f55"/>
                <a:gd name="f58" fmla="val f56"/>
                <a:gd name="f59" fmla="val f57"/>
                <a:gd name="f60" fmla="*/ f58 f42 1"/>
                <a:gd name="f61" fmla="*/ f59 f41 1"/>
                <a:gd name="f62" fmla="+- f45 0 f60"/>
                <a:gd name="f63" fmla="+- f45 f60 0"/>
                <a:gd name="f64" fmla="+- f44 0 f61"/>
                <a:gd name="f65" fmla="+- f44 f61 0"/>
                <a:gd name="f66" fmla="*/ f62 f30 1"/>
                <a:gd name="f67" fmla="*/ f64 f30 1"/>
                <a:gd name="f68" fmla="*/ f63 f30 1"/>
                <a:gd name="f69" fmla="*/ f65 f3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66" y="f67"/>
                </a:cxn>
                <a:cxn ang="f29">
                  <a:pos x="f66" y="f69"/>
                </a:cxn>
                <a:cxn ang="f29">
                  <a:pos x="f68" y="f69"/>
                </a:cxn>
                <a:cxn ang="f28">
                  <a:pos x="f68" y="f67"/>
                </a:cxn>
              </a:cxnLst>
              <a:rect l="f66" t="f67" r="f68" b="f69"/>
              <a:pathLst>
                <a:path>
                  <a:moveTo>
                    <a:pt x="f37" y="f50"/>
                  </a:moveTo>
                  <a:arcTo wR="f47" hR="f48" stAng="f1" swAng="f0"/>
                  <a:close/>
                </a:path>
              </a:pathLst>
            </a:custGeom>
            <a:gradFill>
              <a:gsLst>
                <a:gs pos="0">
                  <a:srgbClr val="FFFFFF"/>
                </a:gs>
                <a:gs pos="100000">
                  <a:srgbClr val="FFFEF3">
                    <a:alpha val="94000"/>
                  </a:srgbClr>
                </a:gs>
              </a:gsLst>
              <a:path path="circle">
                <a:fillToRect l="50000" t="50000" r="50000" b="50000"/>
              </a:path>
            </a:gradFill>
            <a:ln cap="flat">
              <a:noFill/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de-DE" sz="1800" b="0" i="0" u="none" strike="noStrike" kern="1200" cap="none" spc="0" baseline="0">
                <a:solidFill>
                  <a:srgbClr val="FFFFFF"/>
                </a:solidFill>
                <a:uFillTx/>
                <a:latin typeface="Corbel"/>
              </a:endParaRPr>
            </a:p>
          </p:txBody>
        </p:sp>
      </p:grpSp>
      <p:sp>
        <p:nvSpPr>
          <p:cNvPr id="33" name="Fußzeilenplatzhalter 5">
            <a:extLst>
              <a:ext uri="{FF2B5EF4-FFF2-40B4-BE49-F238E27FC236}">
                <a16:creationId xmlns:a16="http://schemas.microsoft.com/office/drawing/2014/main" id="{A8C654B4-3437-BEDF-D7F8-8D7FDD17B5E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34" name="Foliennummernplatzhalter 6">
            <a:extLst>
              <a:ext uri="{FF2B5EF4-FFF2-40B4-BE49-F238E27FC236}">
                <a16:creationId xmlns:a16="http://schemas.microsoft.com/office/drawing/2014/main" id="{7181A8D4-2DCF-E437-E6EE-491E011108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E1065AA-3F60-4376-B668-6C484CEADF07}" type="slidenum">
              <a:t>‹Nr.›</a:t>
            </a:fld>
            <a:endParaRPr lang="de-DE"/>
          </a:p>
        </p:txBody>
      </p:sp>
      <p:sp>
        <p:nvSpPr>
          <p:cNvPr id="35" name="Textplatzhalter 3">
            <a:extLst>
              <a:ext uri="{FF2B5EF4-FFF2-40B4-BE49-F238E27FC236}">
                <a16:creationId xmlns:a16="http://schemas.microsoft.com/office/drawing/2014/main" id="{DB4F7A86-EED9-7FB6-17DB-ABEAFE0061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39998" y="2057400"/>
            <a:ext cx="3028703" cy="3811584"/>
          </a:xfrm>
        </p:spPr>
        <p:txBody>
          <a:bodyPr/>
          <a:lstStyle>
            <a:lvl1pPr marL="0" indent="0">
              <a:buNone/>
              <a:defRPr sz="1600">
                <a:solidFill>
                  <a:srgbClr val="FFFFFF"/>
                </a:solidFill>
              </a:defRPr>
            </a:lvl1pPr>
          </a:lstStyle>
          <a:p>
            <a:pPr lvl="0"/>
            <a:r>
              <a:rPr lang="de-DE"/>
              <a:t>Textmasterformate bearbeiten</a:t>
            </a:r>
          </a:p>
        </p:txBody>
      </p:sp>
      <p:sp>
        <p:nvSpPr>
          <p:cNvPr id="36" name="Titel 1">
            <a:extLst>
              <a:ext uri="{FF2B5EF4-FFF2-40B4-BE49-F238E27FC236}">
                <a16:creationId xmlns:a16="http://schemas.microsoft.com/office/drawing/2014/main" id="{6E714EDC-EC92-3FBE-73A5-28D6EE2C22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457200"/>
            <a:ext cx="3028703" cy="1600200"/>
          </a:xfrm>
        </p:spPr>
        <p:txBody>
          <a:bodyPr anchor="b"/>
          <a:lstStyle>
            <a:lvl1pPr>
              <a:defRPr>
                <a:solidFill>
                  <a:srgbClr val="D7D8D2"/>
                </a:solidFill>
              </a:defRPr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7" name="Bildplatzhalter 2">
            <a:extLst>
              <a:ext uri="{FF2B5EF4-FFF2-40B4-BE49-F238E27FC236}">
                <a16:creationId xmlns:a16="http://schemas.microsoft.com/office/drawing/2014/main" id="{7B422B9F-1564-B108-A59C-7342996BDC2A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634947" y="696827"/>
            <a:ext cx="6581293" cy="4873623"/>
          </a:xfrm>
          <a:solidFill>
            <a:srgbClr val="D9D9D9"/>
          </a:solidFill>
          <a:ln w="31747">
            <a:solidFill>
              <a:srgbClr val="A6A6A6"/>
            </a:solidFill>
            <a:prstDash val="solid"/>
          </a:ln>
        </p:spPr>
        <p:txBody>
          <a:bodyPr lIns="359999" rIns="359999" anchor="ctr" anchorCtr="1"/>
          <a:lstStyle>
            <a:lvl1pPr marL="0" indent="0" algn="ctr">
              <a:buNone/>
              <a:defRPr sz="1600" i="1">
                <a:latin typeface="Times New Roman" pitchFamily="18"/>
                <a:cs typeface="Times New Roman" pitchFamily="18"/>
              </a:defRPr>
            </a:lvl1pPr>
          </a:lstStyle>
          <a:p>
            <a:pPr lvl="0"/>
            <a:r>
              <a:rPr lang="de-DE"/>
              <a:t>Bild durch Klicken auf Symbol hinzufügen</a:t>
            </a:r>
          </a:p>
        </p:txBody>
      </p:sp>
    </p:spTree>
    <p:extLst>
      <p:ext uri="{BB962C8B-B14F-4D97-AF65-F5344CB8AC3E}">
        <p14:creationId xmlns:p14="http://schemas.microsoft.com/office/powerpoint/2010/main" val="2315877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304D56-F640-F177-9368-ACDEAB1B93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359999"/>
            <a:ext cx="11473196" cy="539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B10CE9BD-7B94-C8EC-D89A-59C6CD6AE18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BDEC7929-CC28-C1E7-2057-D516ED00C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DB717B-BD2C-413D-9BC1-79B216776019}" type="slidenum">
              <a:t>‹Nr.›</a:t>
            </a:fld>
            <a:endParaRPr lang="de-DE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BBC351E1-31CC-175A-0EB8-F090E45A9D4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59999" y="1051038"/>
            <a:ext cx="11473196" cy="492934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6230498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7CA38E-9525-8611-F5DA-F0DF5D2DA5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359999"/>
            <a:ext cx="11473196" cy="539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Spalte links">
            <a:extLst>
              <a:ext uri="{FF2B5EF4-FFF2-40B4-BE49-F238E27FC236}">
                <a16:creationId xmlns:a16="http://schemas.microsoft.com/office/drawing/2014/main" id="{85C1A49F-59F3-EC64-4AD1-0AF1A0605911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59999" y="1079997"/>
            <a:ext cx="5579997" cy="488716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palte rechts">
            <a:extLst>
              <a:ext uri="{FF2B5EF4-FFF2-40B4-BE49-F238E27FC236}">
                <a16:creationId xmlns:a16="http://schemas.microsoft.com/office/drawing/2014/main" id="{08EA6B51-BC54-9621-45DC-962BB155A177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53197" y="1079997"/>
            <a:ext cx="5579997" cy="488716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AD22104-878E-4F05-EEC1-891440A838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33C0A88-6F0D-A326-3743-B60134983F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5DBC1C-25BA-45C5-AC02-33BABBFFCB6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1583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153D2C-21AE-2011-4C05-CB8CD739F0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999" y="359999"/>
            <a:ext cx="11473196" cy="5399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23667F07-7724-4B64-2D50-1A5D74B0183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5DDE9C4F-44A5-5AC2-35D4-0D0D8F472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31AEEBD-88BE-4D0A-8221-BADBE518D9F0}" type="slidenum">
              <a:t>‹Nr.›</a:t>
            </a:fld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5EDB826-2583-A788-7E12-37F21CDB6F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51999" y="1079997"/>
            <a:ext cx="5581195" cy="359999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de-DE"/>
              <a:t>Textmasterformate bearbeiten</a:t>
            </a:r>
          </a:p>
        </p:txBody>
      </p:sp>
      <p:sp>
        <p:nvSpPr>
          <p:cNvPr id="6" name="Inhaltsplatzhalter 3">
            <a:extLst>
              <a:ext uri="{FF2B5EF4-FFF2-40B4-BE49-F238E27FC236}">
                <a16:creationId xmlns:a16="http://schemas.microsoft.com/office/drawing/2014/main" id="{8C4D13A7-DAB3-55E2-0C55-B454ADA546BF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359999" y="1619996"/>
            <a:ext cx="5579997" cy="435284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Inhaltsplatzhalter 5">
            <a:extLst>
              <a:ext uri="{FF2B5EF4-FFF2-40B4-BE49-F238E27FC236}">
                <a16:creationId xmlns:a16="http://schemas.microsoft.com/office/drawing/2014/main" id="{C53EF3F2-73E4-483A-FC6E-E3FBF796EB5C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6251999" y="1619996"/>
            <a:ext cx="5581195" cy="435284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extplatzhalter 2">
            <a:extLst>
              <a:ext uri="{FF2B5EF4-FFF2-40B4-BE49-F238E27FC236}">
                <a16:creationId xmlns:a16="http://schemas.microsoft.com/office/drawing/2014/main" id="{49EE9655-4BF8-17A9-8047-0526608D97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8801" y="1079997"/>
            <a:ext cx="5581204" cy="359999"/>
          </a:xfrm>
        </p:spPr>
        <p:txBody>
          <a:bodyPr/>
          <a:lstStyle>
            <a:lvl1pPr>
              <a:buNone/>
              <a:defRPr b="1"/>
            </a:lvl1pPr>
          </a:lstStyle>
          <a:p>
            <a:pPr lvl="0"/>
            <a:r>
              <a:rPr lang="de-DE"/>
              <a:t>Textmasterformate bearbeiten</a:t>
            </a:r>
          </a:p>
        </p:txBody>
      </p:sp>
    </p:spTree>
    <p:extLst>
      <p:ext uri="{BB962C8B-B14F-4D97-AF65-F5344CB8AC3E}">
        <p14:creationId xmlns:p14="http://schemas.microsoft.com/office/powerpoint/2010/main" val="36564961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18CD21-9E5D-4A02-CEF8-5CD1B17828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5">
            <a:extLst>
              <a:ext uri="{FF2B5EF4-FFF2-40B4-BE49-F238E27FC236}">
                <a16:creationId xmlns:a16="http://schemas.microsoft.com/office/drawing/2014/main" id="{45767C6B-DBAA-7733-E56C-22E42640EBD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4" name="Foliennummernplatzhalter 6">
            <a:extLst>
              <a:ext uri="{FF2B5EF4-FFF2-40B4-BE49-F238E27FC236}">
                <a16:creationId xmlns:a16="http://schemas.microsoft.com/office/drawing/2014/main" id="{7D7A331E-6DEB-8A87-4814-82B7DDB101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6C8701-4758-49F5-A44B-C2B5CBF150C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23629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63D32BB8-0440-990D-2DF8-F60DFCB36B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16722853-988B-4906-9846-E42FE21532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9210A6-F49F-4B28-9FCD-D768D03AFFC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35570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3">
            <a:extLst>
              <a:ext uri="{FF2B5EF4-FFF2-40B4-BE49-F238E27FC236}">
                <a16:creationId xmlns:a16="http://schemas.microsoft.com/office/drawing/2014/main" id="{A2C88AAC-57D6-6E24-7F34-93DA2D713C58}"/>
              </a:ext>
            </a:extLst>
          </p:cNvPr>
          <p:cNvSpPr/>
          <p:nvPr/>
        </p:nvSpPr>
        <p:spPr>
          <a:xfrm>
            <a:off x="0" y="0"/>
            <a:ext cx="12191996" cy="251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3" name="Rechteck 7">
            <a:extLst>
              <a:ext uri="{FF2B5EF4-FFF2-40B4-BE49-F238E27FC236}">
                <a16:creationId xmlns:a16="http://schemas.microsoft.com/office/drawing/2014/main" id="{EAB799B6-989C-5FEA-E362-D484B46D3D93}"/>
              </a:ext>
            </a:extLst>
          </p:cNvPr>
          <p:cNvSpPr/>
          <p:nvPr userDrawn="1"/>
        </p:nvSpPr>
        <p:spPr>
          <a:xfrm>
            <a:off x="0" y="6119996"/>
            <a:ext cx="12191996" cy="742227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4" name="Rechteck 8">
            <a:extLst>
              <a:ext uri="{FF2B5EF4-FFF2-40B4-BE49-F238E27FC236}">
                <a16:creationId xmlns:a16="http://schemas.microsoft.com/office/drawing/2014/main" id="{1DFE06A4-FC8D-9BD1-1412-6EDB1BAC3B24}"/>
              </a:ext>
            </a:extLst>
          </p:cNvPr>
          <p:cNvSpPr/>
          <p:nvPr/>
        </p:nvSpPr>
        <p:spPr>
          <a:xfrm rot="5400013">
            <a:off x="-3302991" y="3303000"/>
            <a:ext cx="6858000" cy="251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5" name="Rechteck 9">
            <a:extLst>
              <a:ext uri="{FF2B5EF4-FFF2-40B4-BE49-F238E27FC236}">
                <a16:creationId xmlns:a16="http://schemas.microsoft.com/office/drawing/2014/main" id="{7D779B51-7742-188E-46DB-A03934513E3B}"/>
              </a:ext>
            </a:extLst>
          </p:cNvPr>
          <p:cNvSpPr/>
          <p:nvPr/>
        </p:nvSpPr>
        <p:spPr>
          <a:xfrm rot="5400013">
            <a:off x="8636979" y="3303000"/>
            <a:ext cx="6858000" cy="251999"/>
          </a:xfrm>
          <a:prstGeom prst="rect">
            <a:avLst/>
          </a:pr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orbel"/>
            </a:endParaRPr>
          </a:p>
        </p:txBody>
      </p:sp>
      <p:sp>
        <p:nvSpPr>
          <p:cNvPr id="6" name="Titelplatzhalter 1">
            <a:extLst>
              <a:ext uri="{FF2B5EF4-FFF2-40B4-BE49-F238E27FC236}">
                <a16:creationId xmlns:a16="http://schemas.microsoft.com/office/drawing/2014/main" id="{30651D64-AC02-2148-D737-3114E9B1C6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9998" y="539998"/>
            <a:ext cx="11051996" cy="431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de-DE"/>
              <a:t>Titelmasterformat durch Klicken bearbeiten</a:t>
            </a:r>
          </a:p>
        </p:txBody>
      </p:sp>
      <p:sp>
        <p:nvSpPr>
          <p:cNvPr id="7" name="Textplatzhalter 2">
            <a:extLst>
              <a:ext uri="{FF2B5EF4-FFF2-40B4-BE49-F238E27FC236}">
                <a16:creationId xmlns:a16="http://schemas.microsoft.com/office/drawing/2014/main" id="{30F4DE5D-BF98-5C71-8414-14A2E9066A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39998" y="1259997"/>
            <a:ext cx="11051996" cy="459470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de-DE"/>
              <a:t>Textmasterformate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BF2754D-B33B-B5B5-E61A-8C8A41DEE046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51999" y="6308546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404040"/>
                </a:solidFill>
                <a:uFillTx/>
                <a:latin typeface="Corbel"/>
              </a:defRPr>
            </a:lvl1pPr>
          </a:lstStyle>
          <a:p>
            <a:pPr lvl="0"/>
            <a:r>
              <a:rPr lang="de-DE"/>
              <a:t>Fußzeile hinzufügen</a:t>
            </a:r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B4101AA7-18C0-9039-1BDE-27396C40A6A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1579998" y="6311115"/>
            <a:ext cx="359999" cy="359999"/>
          </a:xfrm>
          <a:prstGeom prst="rect">
            <a:avLst/>
          </a:prstGeom>
          <a:noFill/>
          <a:ln w="3172">
            <a:solidFill>
              <a:srgbClr val="D9D9D9"/>
            </a:solidFill>
            <a:prstDash val="solid"/>
          </a:ln>
        </p:spPr>
        <p:txBody>
          <a:bodyPr vert="horz" wrap="square" lIns="0" tIns="0" rIns="0" bIns="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1200" b="0" i="0" u="none" strike="noStrike" kern="1200" cap="none" spc="0" baseline="0">
                <a:solidFill>
                  <a:srgbClr val="404040"/>
                </a:solidFill>
                <a:uFillTx/>
                <a:latin typeface="Corbel"/>
              </a:defRPr>
            </a:lvl1pPr>
          </a:lstStyle>
          <a:p>
            <a:pPr lvl="0"/>
            <a:fld id="{3F3A6B50-C0C2-4859-B4D5-34FE2DD9AE6F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de-DE" sz="3200" b="0" i="0" u="none" strike="noStrike" kern="1200" cap="none" spc="0" baseline="0">
          <a:solidFill>
            <a:srgbClr val="404040"/>
          </a:solidFill>
          <a:uFillTx/>
          <a:latin typeface="Bookman Old Style"/>
        </a:defRPr>
      </a:lvl1pPr>
    </p:titleStyle>
    <p:bodyStyle>
      <a:lvl1pPr marL="263520" marR="0" lvl="0" indent="-26352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de-DE" sz="2100" b="0" i="0" u="none" strike="noStrike" kern="1200" cap="none" spc="0" baseline="0">
          <a:solidFill>
            <a:srgbClr val="404040"/>
          </a:solidFill>
          <a:uFillTx/>
          <a:latin typeface="Corbel"/>
        </a:defRPr>
      </a:lvl1pPr>
      <a:lvl2pPr marL="536579" marR="0" lvl="1" indent="-273048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800" b="0" i="0" u="none" strike="noStrike" kern="1200" cap="none" spc="0" baseline="0">
          <a:solidFill>
            <a:srgbClr val="404040"/>
          </a:solidFill>
          <a:uFillTx/>
          <a:latin typeface="Corbel"/>
        </a:defRPr>
      </a:lvl2pPr>
      <a:lvl3pPr marL="811209" marR="0" lvl="2" indent="-27464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600" b="0" i="0" u="none" strike="noStrike" kern="1200" cap="none" spc="0" baseline="0">
          <a:solidFill>
            <a:srgbClr val="404040"/>
          </a:solidFill>
          <a:uFillTx/>
          <a:latin typeface="Corbel"/>
        </a:defRPr>
      </a:lvl3pPr>
      <a:lvl4pPr marL="1074740" marR="0" lvl="3" indent="-26352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400" b="0" i="0" u="none" strike="noStrike" kern="1200" cap="none" spc="0" baseline="0">
          <a:solidFill>
            <a:srgbClr val="404040"/>
          </a:solidFill>
          <a:uFillTx/>
          <a:latin typeface="Corbel"/>
        </a:defRPr>
      </a:lvl4pPr>
      <a:lvl5pPr marL="1347789" marR="0" lvl="4" indent="-273048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de-DE" sz="1200" b="0" i="0" u="none" strike="noStrike" kern="1200" cap="none" spc="0" baseline="0">
          <a:solidFill>
            <a:srgbClr val="404040"/>
          </a:solidFill>
          <a:uFillTx/>
          <a:latin typeface="Corbe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24.png"/><Relationship Id="rId18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microsoft.com/office/2007/relationships/hdphoto" Target="../media/hdphoto3.wdp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6" Type="http://schemas.microsoft.com/office/2007/relationships/hdphoto" Target="../media/hdphoto5.wdp"/><Relationship Id="rId20" Type="http://schemas.microsoft.com/office/2007/relationships/hdphoto" Target="../media/hdphoto6.wdp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sv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5" Type="http://schemas.openxmlformats.org/officeDocument/2006/relationships/image" Target="../media/image25.png"/><Relationship Id="rId10" Type="http://schemas.openxmlformats.org/officeDocument/2006/relationships/image" Target="../media/image22.png"/><Relationship Id="rId19" Type="http://schemas.openxmlformats.org/officeDocument/2006/relationships/image" Target="../media/image28.png"/><Relationship Id="rId4" Type="http://schemas.microsoft.com/office/2007/relationships/hdphoto" Target="../media/hdphoto1.wdp"/><Relationship Id="rId9" Type="http://schemas.openxmlformats.org/officeDocument/2006/relationships/image" Target="../media/image21.emf"/><Relationship Id="rId1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9E8679B8-1F68-C6EB-DB1F-70D4E4EDAF39}"/>
              </a:ext>
            </a:extLst>
          </p:cNvPr>
          <p:cNvSpPr/>
          <p:nvPr/>
        </p:nvSpPr>
        <p:spPr>
          <a:xfrm>
            <a:off x="269100" y="240144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1BA3971-3409-A096-D965-30760E99CC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2384" y="3172745"/>
            <a:ext cx="10758617" cy="2146012"/>
          </a:xfrm>
        </p:spPr>
        <p:txBody>
          <a:bodyPr anchorCtr="1"/>
          <a:lstStyle/>
          <a:p>
            <a:pPr lvl="0" algn="ctr">
              <a:lnSpc>
                <a:spcPct val="100000"/>
              </a:lnSpc>
            </a:pPr>
            <a:r>
              <a:rPr lang="de-DE" sz="5400" dirty="0">
                <a:solidFill>
                  <a:srgbClr val="C00000"/>
                </a:solidFill>
                <a:latin typeface="Comic Sans MS" pitchFamily="66"/>
                <a:ea typeface="+mn-ea"/>
                <a:cs typeface="+mn-cs"/>
              </a:rPr>
              <a:t>Der Förderverein </a:t>
            </a:r>
            <a:br>
              <a:rPr lang="de-DE" sz="5400" dirty="0">
                <a:solidFill>
                  <a:srgbClr val="C00000"/>
                </a:solidFill>
                <a:latin typeface="Comic Sans MS" pitchFamily="66"/>
                <a:ea typeface="+mn-ea"/>
                <a:cs typeface="+mn-cs"/>
              </a:rPr>
            </a:br>
            <a:r>
              <a:rPr lang="de-DE" sz="5400" dirty="0">
                <a:solidFill>
                  <a:srgbClr val="C00000"/>
                </a:solidFill>
                <a:latin typeface="Comic Sans MS" pitchFamily="66"/>
                <a:ea typeface="+mn-ea"/>
                <a:cs typeface="+mn-cs"/>
              </a:rPr>
              <a:t>Lessing-Grundschule Freital e.V.</a:t>
            </a:r>
          </a:p>
        </p:txBody>
      </p:sp>
      <p:pic>
        <p:nvPicPr>
          <p:cNvPr id="4" name="Grafik 6" descr="Ein Bild, das Text, ClipArt enthält.&#10;&#10;Automatisch generierte Beschreibung">
            <a:extLst>
              <a:ext uri="{FF2B5EF4-FFF2-40B4-BE49-F238E27FC236}">
                <a16:creationId xmlns:a16="http://schemas.microsoft.com/office/drawing/2014/main" id="{B6C151DA-159F-662A-C2AD-1D33398F9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9684">
            <a:off x="7513633" y="1214711"/>
            <a:ext cx="3766084" cy="1256303"/>
          </a:xfrm>
          <a:prstGeom prst="rect">
            <a:avLst/>
          </a:prstGeom>
          <a:solidFill>
            <a:srgbClr val="EDEDED"/>
          </a:solidFill>
          <a:ln w="190496" cap="sq">
            <a:solidFill>
              <a:srgbClr val="FFFFFF"/>
            </a:solidFill>
            <a:prstDash val="solid"/>
            <a:miter/>
          </a:ln>
          <a:effectLst>
            <a:outerShdw dist="50803" dir="12900142" algn="tl">
              <a:srgbClr val="000000">
                <a:alpha val="30000"/>
              </a:srgbClr>
            </a:outerShdw>
          </a:effectLst>
        </p:spPr>
      </p:pic>
      <p:pic>
        <p:nvPicPr>
          <p:cNvPr id="5" name="Grafik 6" descr="Ein Bild, das Entwurf, Lineart, weiß, Schrift enthält.&#10;&#10;Automatisch generierte Beschreibung">
            <a:extLst>
              <a:ext uri="{FF2B5EF4-FFF2-40B4-BE49-F238E27FC236}">
                <a16:creationId xmlns:a16="http://schemas.microsoft.com/office/drawing/2014/main" id="{50B39DBF-FAE5-BCC8-333C-A14F5518D3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72" t="3851" r="11341" b="4962"/>
          <a:stretch>
            <a:fillRect/>
          </a:stretch>
        </p:blipFill>
        <p:spPr>
          <a:xfrm rot="598649">
            <a:off x="7480761" y="1087955"/>
            <a:ext cx="3831829" cy="1504864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Titel 2">
            <a:extLst>
              <a:ext uri="{FF2B5EF4-FFF2-40B4-BE49-F238E27FC236}">
                <a16:creationId xmlns:a16="http://schemas.microsoft.com/office/drawing/2014/main" id="{DE574042-9295-3E3D-9B5E-CCAA60CDF066}"/>
              </a:ext>
            </a:extLst>
          </p:cNvPr>
          <p:cNvSpPr txBox="1">
            <a:spLocks/>
          </p:cNvSpPr>
          <p:nvPr/>
        </p:nvSpPr>
        <p:spPr>
          <a:xfrm>
            <a:off x="1156497" y="5409444"/>
            <a:ext cx="9879003" cy="75622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3200" b="0" i="0" u="none" strike="noStrike" kern="1200" cap="none" spc="0" baseline="0">
                <a:solidFill>
                  <a:srgbClr val="404040"/>
                </a:solidFill>
                <a:uFillTx/>
                <a:latin typeface="Bookman Old Style"/>
              </a:defRPr>
            </a:lvl1pPr>
          </a:lstStyle>
          <a:p>
            <a:pPr algn="ctr"/>
            <a:r>
              <a:rPr lang="de-DE" sz="4000" dirty="0">
                <a:latin typeface="Comic Sans MS" pitchFamily="66"/>
              </a:rPr>
              <a:t>stellt sich vor …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A07D0755-783C-4012-7AC3-49FFC8C44020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4028EB7-C942-717B-F865-152956DF64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10780977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Wofür gibt es den Förderverein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942D7289-C255-E497-64A2-42FDB284F25B}"/>
              </a:ext>
            </a:extLst>
          </p:cNvPr>
          <p:cNvSpPr txBox="1"/>
          <p:nvPr/>
        </p:nvSpPr>
        <p:spPr>
          <a:xfrm>
            <a:off x="593847" y="2390774"/>
            <a:ext cx="11232215" cy="42270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Unterstützung der Schule und des Hortes durch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1. über Mitgliedsbeiträge</a:t>
            </a:r>
            <a:b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</a:b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2. über Spenden und Fördergelder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888C191D-A36B-6EBD-15CF-B53572D5F8CC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A54BB66-70CD-61A8-93A1-697C6FD09F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7993639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Mitgliedsbeiträge wofür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1A6FD040-B52B-8A5D-AF92-937D8A9D5049}"/>
              </a:ext>
            </a:extLst>
          </p:cNvPr>
          <p:cNvSpPr txBox="1"/>
          <p:nvPr/>
        </p:nvSpPr>
        <p:spPr>
          <a:xfrm>
            <a:off x="623888" y="2857500"/>
            <a:ext cx="11132506" cy="349134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Preise für Mathe-Olympiade und Vorlesewettbewerb</a:t>
            </a:r>
            <a:b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</a:b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Unterstützung Hühnerprojekt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Weihnachtsbaum und Säulenbriefkasten</a:t>
            </a:r>
            <a:b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</a:b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  <p:pic>
        <p:nvPicPr>
          <p:cNvPr id="5" name="Grafik 7" descr="Ein Bild, das Text, Visitenkarte, Vektorgrafiken enthält.&#10;&#10;Automatisch generierte Beschreibung">
            <a:extLst>
              <a:ext uri="{FF2B5EF4-FFF2-40B4-BE49-F238E27FC236}">
                <a16:creationId xmlns:a16="http://schemas.microsoft.com/office/drawing/2014/main" id="{D8EEEF0D-D8AB-8000-EA5B-CD72B45D4F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414"/>
          <a:stretch>
            <a:fillRect/>
          </a:stretch>
        </p:blipFill>
        <p:spPr>
          <a:xfrm>
            <a:off x="7349522" y="333989"/>
            <a:ext cx="2082207" cy="18627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E7DDBD-18CC-CC19-9920-9E188D67B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652080B2-57F2-2FE7-7152-BF33B05AC867}"/>
              </a:ext>
            </a:extLst>
          </p:cNvPr>
          <p:cNvSpPr/>
          <p:nvPr/>
        </p:nvSpPr>
        <p:spPr>
          <a:xfrm>
            <a:off x="207817" y="174237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AA773758-8E66-CB71-58C0-D51C7EE1EC6D}"/>
              </a:ext>
            </a:extLst>
          </p:cNvPr>
          <p:cNvSpPr txBox="1"/>
          <p:nvPr/>
        </p:nvSpPr>
        <p:spPr>
          <a:xfrm>
            <a:off x="1774510" y="739416"/>
            <a:ext cx="3188987" cy="5714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>
              <a:spcBef>
                <a:spcPts val="500"/>
              </a:spcBef>
              <a:spcAft>
                <a:spcPts val="595"/>
              </a:spcAft>
              <a:buSzPts val="1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Weihnachtsbaum 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  <p:pic>
        <p:nvPicPr>
          <p:cNvPr id="10" name="Grafik 9" descr="Ein Bild, das Zimmerpflanze, Blumentopf, Pflanze, Wand enthält.&#10;&#10;Automatisch generierte Beschreibung">
            <a:extLst>
              <a:ext uri="{FF2B5EF4-FFF2-40B4-BE49-F238E27FC236}">
                <a16:creationId xmlns:a16="http://schemas.microsoft.com/office/drawing/2014/main" id="{363DD5B7-7166-48A9-5670-34A6BF0FAC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18" y="922374"/>
            <a:ext cx="4837547" cy="36281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573BC12-1218-6434-0BFA-F910DED87C58}"/>
              </a:ext>
            </a:extLst>
          </p:cNvPr>
          <p:cNvSpPr txBox="1"/>
          <p:nvPr/>
        </p:nvSpPr>
        <p:spPr>
          <a:xfrm>
            <a:off x="6673971" y="5036606"/>
            <a:ext cx="4189639" cy="1095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Verschönerung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des Schulgebäudes</a:t>
            </a:r>
            <a:endParaRPr lang="de-DE" sz="2800" b="0" i="0" u="none" strike="noStrike" kern="1200" cap="none" spc="0" baseline="0" dirty="0">
              <a:solidFill>
                <a:srgbClr val="000000"/>
              </a:solidFill>
              <a:uFillTx/>
              <a:latin typeface="Symbol" pitchFamily="18"/>
              <a:ea typeface="Times New Roman" pitchFamily="18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9F3720F-8D1E-3374-17DD-473CCFD4FB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789" t="5661" r="13634" b="11755"/>
          <a:stretch/>
        </p:blipFill>
        <p:spPr>
          <a:xfrm>
            <a:off x="1004435" y="1417261"/>
            <a:ext cx="3810200" cy="4774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6961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7EF9CB64-BF1E-BA59-7FD2-FB67AE62A060}"/>
              </a:ext>
            </a:extLst>
          </p:cNvPr>
          <p:cNvSpPr/>
          <p:nvPr/>
        </p:nvSpPr>
        <p:spPr>
          <a:xfrm>
            <a:off x="237431" y="174236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5F4EE503-0DFB-4BD8-1C31-4A847BB7BB59}"/>
              </a:ext>
            </a:extLst>
          </p:cNvPr>
          <p:cNvSpPr txBox="1"/>
          <p:nvPr/>
        </p:nvSpPr>
        <p:spPr>
          <a:xfrm>
            <a:off x="736442" y="4788913"/>
            <a:ext cx="4532132" cy="9498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Gestaltung Schulgarten</a:t>
            </a:r>
            <a:endParaRPr lang="de-DE" sz="2800" b="0" i="0" u="none" strike="noStrike" kern="1200" cap="none" spc="0" baseline="0" dirty="0">
              <a:solidFill>
                <a:srgbClr val="000000"/>
              </a:solidFill>
              <a:uFillTx/>
              <a:latin typeface="Symbol" pitchFamily="18"/>
              <a:ea typeface="Times New Roman" pitchFamily="18"/>
            </a:endParaRPr>
          </a:p>
        </p:txBody>
      </p:sp>
      <p:sp>
        <p:nvSpPr>
          <p:cNvPr id="10" name="Titel 2">
            <a:extLst>
              <a:ext uri="{FF2B5EF4-FFF2-40B4-BE49-F238E27FC236}">
                <a16:creationId xmlns:a16="http://schemas.microsoft.com/office/drawing/2014/main" id="{309958BD-4F6A-4873-60D8-9F32F2FE94D8}"/>
              </a:ext>
            </a:extLst>
          </p:cNvPr>
          <p:cNvSpPr txBox="1"/>
          <p:nvPr/>
        </p:nvSpPr>
        <p:spPr>
          <a:xfrm>
            <a:off x="7355603" y="508863"/>
            <a:ext cx="3320635" cy="14449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algn="ctr">
              <a:spcBef>
                <a:spcPts val="500"/>
              </a:spcBef>
              <a:spcAft>
                <a:spcPts val="595"/>
              </a:spcAft>
              <a:buSzPts val="1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Neugestaltung  Schulteich </a:t>
            </a:r>
          </a:p>
          <a:p>
            <a:pPr marL="457200" marR="0" lvl="0" indent="-45720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AC4FD9A-5AD9-772A-624B-2E55646B0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204" y="426485"/>
            <a:ext cx="5822856" cy="3881904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64FBD22-4485-F135-59DB-A03847DFA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554" y="1896097"/>
            <a:ext cx="4831004" cy="362325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4D725-3EC7-EBD4-8232-856106CF4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54F57E26-0BD0-E62D-D247-DA7D85398464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47B5E4DA-325E-33CA-6856-A3A0670590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7993639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Spenden und Fördergelder 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36E99124-E879-06ED-BFF6-56EBFD442207}"/>
              </a:ext>
            </a:extLst>
          </p:cNvPr>
          <p:cNvSpPr txBox="1"/>
          <p:nvPr/>
        </p:nvSpPr>
        <p:spPr>
          <a:xfrm>
            <a:off x="623888" y="1534400"/>
            <a:ext cx="11132506" cy="446958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Spender benötigen Spendenquittungen, welche nur der Förderverein </a:t>
            </a: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ausstellen kann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lvl="0">
              <a:spcBef>
                <a:spcPts val="500"/>
              </a:spcBef>
              <a:spcAft>
                <a:spcPts val="595"/>
              </a:spcAft>
              <a:buSzPts val="1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     Unsere Spender sind u.a.: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Thalia-Filiale in Freital - „</a:t>
            </a:r>
            <a:r>
              <a:rPr lang="de-DE" sz="2800" dirty="0" err="1">
                <a:solidFill>
                  <a:srgbClr val="404040"/>
                </a:solidFill>
                <a:latin typeface="Comic Sans MS" pitchFamily="66"/>
              </a:rPr>
              <a:t>Lesetüte</a:t>
            </a: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“ 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Kaufland (Filiale Wilsdruffer Straße) – süße Überraschungen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K&amp;S Immobilien, Inh. Harry Sandig – Zeugnisblätter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Bäckerei Hentschel – Pfannkuchen, Kuchen</a:t>
            </a:r>
          </a:p>
          <a:p>
            <a:pPr marL="457200" lvl="0" indent="-457200"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</a:b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</p:spTree>
    <p:extLst>
      <p:ext uri="{BB962C8B-B14F-4D97-AF65-F5344CB8AC3E}">
        <p14:creationId xmlns:p14="http://schemas.microsoft.com/office/powerpoint/2010/main" val="179653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B0E41A-C20B-A2DE-E673-52E04441E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2A6B06AE-2426-6D9F-AD88-A6DE02080762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B66EC884-9DB3-4181-BA05-55FA352350E3}"/>
              </a:ext>
            </a:extLst>
          </p:cNvPr>
          <p:cNvSpPr txBox="1"/>
          <p:nvPr/>
        </p:nvSpPr>
        <p:spPr>
          <a:xfrm>
            <a:off x="678778" y="4996090"/>
            <a:ext cx="4532132" cy="9498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000000"/>
              </a:solidFill>
              <a:uFillTx/>
              <a:latin typeface="Symbol" pitchFamily="18"/>
              <a:ea typeface="Times New Roman" pitchFamily="18"/>
            </a:endParaRP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0B33CEC7-ACE0-EE12-C1F1-B5C49A21FAC4}"/>
              </a:ext>
            </a:extLst>
          </p:cNvPr>
          <p:cNvSpPr txBox="1"/>
          <p:nvPr/>
        </p:nvSpPr>
        <p:spPr>
          <a:xfrm>
            <a:off x="6752249" y="993303"/>
            <a:ext cx="4532132" cy="138600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Zeugnisblattgestaltung</a:t>
            </a:r>
            <a:endParaRPr lang="de-DE" sz="2800" b="0" i="0" u="none" strike="noStrike" kern="1200" cap="none" spc="0" baseline="0" dirty="0">
              <a:solidFill>
                <a:srgbClr val="000000"/>
              </a:solidFill>
              <a:uFillTx/>
              <a:latin typeface="Symbol" pitchFamily="18"/>
              <a:ea typeface="Times New Roman" pitchFamily="18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DC4AF26-C408-79CE-EA0A-E42B2155B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7425" y="2018270"/>
            <a:ext cx="4436754" cy="438822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4E8CDBB-26C8-B643-C6BC-BDEC50AA7A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62" y="510025"/>
            <a:ext cx="5614438" cy="4216179"/>
          </a:xfrm>
          <a:prstGeom prst="rect">
            <a:avLst/>
          </a:prstGeom>
        </p:spPr>
      </p:pic>
      <p:sp>
        <p:nvSpPr>
          <p:cNvPr id="11" name="Titel 2">
            <a:extLst>
              <a:ext uri="{FF2B5EF4-FFF2-40B4-BE49-F238E27FC236}">
                <a16:creationId xmlns:a16="http://schemas.microsoft.com/office/drawing/2014/main" id="{A448E4A1-AD3B-074C-AD39-197E632885BC}"/>
              </a:ext>
            </a:extLst>
          </p:cNvPr>
          <p:cNvSpPr txBox="1"/>
          <p:nvPr/>
        </p:nvSpPr>
        <p:spPr>
          <a:xfrm>
            <a:off x="555668" y="5174005"/>
            <a:ext cx="5238848" cy="77192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Unterstützung Fußballturnier</a:t>
            </a:r>
            <a:endParaRPr lang="de-DE" sz="2800" b="0" i="0" u="none" strike="noStrike" kern="1200" cap="none" spc="0" baseline="0" dirty="0">
              <a:solidFill>
                <a:srgbClr val="000000"/>
              </a:solidFill>
              <a:uFillTx/>
              <a:latin typeface="Symbol" pitchFamily="18"/>
              <a:ea typeface="Times New Roman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69205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E9D3BDB8-0351-856F-FD57-02C5B938A182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7F6853B9-1DF0-51C1-670F-D197423717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10780977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Fördergelder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68CE8F85-0EF1-D132-5C6B-04F102978907}"/>
              </a:ext>
            </a:extLst>
          </p:cNvPr>
          <p:cNvSpPr txBox="1"/>
          <p:nvPr/>
        </p:nvSpPr>
        <p:spPr>
          <a:xfrm>
            <a:off x="593847" y="2179782"/>
            <a:ext cx="11232215" cy="39622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e</a:t>
            </a: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s gibt Fördergelder, welche nur über Fördervereine in Anspruch genommen werden können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	Projektwoche zum Thema „gesunde Ernährung" </a:t>
            </a: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	Fördergelder zur Bücherbeschaffung für die Schulbibliothek</a:t>
            </a: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dirty="0">
              <a:solidFill>
                <a:srgbClr val="404040"/>
              </a:solidFill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gefördert über die A//S Stiftung Freital</a:t>
            </a:r>
          </a:p>
        </p:txBody>
      </p:sp>
      <p:sp>
        <p:nvSpPr>
          <p:cNvPr id="5" name="Pfeil: gestreift nach rechts 4">
            <a:extLst>
              <a:ext uri="{FF2B5EF4-FFF2-40B4-BE49-F238E27FC236}">
                <a16:creationId xmlns:a16="http://schemas.microsoft.com/office/drawing/2014/main" id="{D1428ED0-8478-6225-B340-88273C2A04F3}"/>
              </a:ext>
            </a:extLst>
          </p:cNvPr>
          <p:cNvSpPr/>
          <p:nvPr/>
        </p:nvSpPr>
        <p:spPr>
          <a:xfrm>
            <a:off x="708787" y="3812876"/>
            <a:ext cx="534838" cy="379562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: gestreift nach rechts 5">
            <a:extLst>
              <a:ext uri="{FF2B5EF4-FFF2-40B4-BE49-F238E27FC236}">
                <a16:creationId xmlns:a16="http://schemas.microsoft.com/office/drawing/2014/main" id="{6CDA7744-B83B-DEFB-E299-597FEE7B1AD9}"/>
              </a:ext>
            </a:extLst>
          </p:cNvPr>
          <p:cNvSpPr/>
          <p:nvPr/>
        </p:nvSpPr>
        <p:spPr>
          <a:xfrm>
            <a:off x="696427" y="4360693"/>
            <a:ext cx="534838" cy="379562"/>
          </a:xfrm>
          <a:prstGeom prst="striped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Bildplatzhalter 37">
            <a:extLst>
              <a:ext uri="{FF2B5EF4-FFF2-40B4-BE49-F238E27FC236}">
                <a16:creationId xmlns:a16="http://schemas.microsoft.com/office/drawing/2014/main" id="{21D1C300-1EB0-BBC4-9AA1-A9C7E5A3C9B0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3"/>
          <a:srcRect t="12205" r="6334" b="7888"/>
          <a:stretch/>
        </p:blipFill>
        <p:spPr>
          <a:xfrm>
            <a:off x="684292" y="1722438"/>
            <a:ext cx="3257237" cy="3673344"/>
          </a:xfrm>
        </p:spPr>
      </p:pic>
      <p:sp>
        <p:nvSpPr>
          <p:cNvPr id="20" name="Titel 19">
            <a:extLst>
              <a:ext uri="{FF2B5EF4-FFF2-40B4-BE49-F238E27FC236}">
                <a16:creationId xmlns:a16="http://schemas.microsoft.com/office/drawing/2014/main" id="{DAE9059E-322A-BAC9-9FA4-665A2DEC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8" y="469558"/>
            <a:ext cx="11051996" cy="1136820"/>
          </a:xfrm>
        </p:spPr>
        <p:txBody>
          <a:bodyPr/>
          <a:lstStyle/>
          <a:p>
            <a:pPr algn="ctr"/>
            <a:r>
              <a:rPr lang="de-DE" sz="4000" dirty="0">
                <a:latin typeface="Comic Sans MS" panose="030F0702030302020204" pitchFamily="66" charset="0"/>
              </a:rPr>
              <a:t>Projektwoche zum Thema </a:t>
            </a:r>
            <a:br>
              <a:rPr lang="de-DE" sz="4000" dirty="0">
                <a:latin typeface="Comic Sans MS" panose="030F0702030302020204" pitchFamily="66" charset="0"/>
              </a:rPr>
            </a:br>
            <a:r>
              <a:rPr lang="de-DE" sz="4000" dirty="0">
                <a:latin typeface="Comic Sans MS" panose="030F0702030302020204" pitchFamily="66" charset="0"/>
              </a:rPr>
              <a:t>„Gesunde Ernährung“</a:t>
            </a:r>
          </a:p>
        </p:txBody>
      </p:sp>
      <p:pic>
        <p:nvPicPr>
          <p:cNvPr id="42" name="Bildplatzhalter 41">
            <a:extLst>
              <a:ext uri="{FF2B5EF4-FFF2-40B4-BE49-F238E27FC236}">
                <a16:creationId xmlns:a16="http://schemas.microsoft.com/office/drawing/2014/main" id="{CAC950D4-037D-5E8B-300A-734ED9A4B8E3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4"/>
          <a:srcRect l="8512" r="8512"/>
          <a:stretch>
            <a:fillRect/>
          </a:stretch>
        </p:blipFill>
        <p:spPr>
          <a:xfrm>
            <a:off x="4422240" y="2359581"/>
            <a:ext cx="3347520" cy="3036201"/>
          </a:xfrm>
        </p:spPr>
      </p:pic>
      <p:pic>
        <p:nvPicPr>
          <p:cNvPr id="46" name="Bildplatzhalter 45">
            <a:extLst>
              <a:ext uri="{FF2B5EF4-FFF2-40B4-BE49-F238E27FC236}">
                <a16:creationId xmlns:a16="http://schemas.microsoft.com/office/drawing/2014/main" id="{87F749F8-540F-8B09-29B6-227A126C69A2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5"/>
          <a:srcRect l="13331" t="3464" r="18957"/>
          <a:stretch/>
        </p:blipFill>
        <p:spPr>
          <a:xfrm>
            <a:off x="8203239" y="1722438"/>
            <a:ext cx="3116634" cy="3673344"/>
          </a:xfrm>
        </p:spPr>
      </p:pic>
    </p:spTree>
    <p:extLst>
      <p:ext uri="{BB962C8B-B14F-4D97-AF65-F5344CB8AC3E}">
        <p14:creationId xmlns:p14="http://schemas.microsoft.com/office/powerpoint/2010/main" val="2256909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hteck 13">
            <a:extLst>
              <a:ext uri="{FF2B5EF4-FFF2-40B4-BE49-F238E27FC236}">
                <a16:creationId xmlns:a16="http://schemas.microsoft.com/office/drawing/2014/main" id="{0E01E010-9C54-F87D-4CAB-E782A336B85E}"/>
              </a:ext>
            </a:extLst>
          </p:cNvPr>
          <p:cNvSpPr/>
          <p:nvPr/>
        </p:nvSpPr>
        <p:spPr>
          <a:xfrm>
            <a:off x="147389" y="135467"/>
            <a:ext cx="5848365" cy="6594518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2EC11E-02FE-C0E9-3B98-58E83A928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57617" y1="86035" x2="66797" y2="87207"/>
                        <a14:backgroundMark x1="58789" y1="89355" x2="63281" y2="87500"/>
                        <a14:backgroundMark x1="53125" y1="88379" x2="54297" y2="87500"/>
                        <a14:backgroundMark x1="54004" y1="86621" x2="53711" y2="908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0020" y="1135202"/>
            <a:ext cx="2457545" cy="2457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Rechteck 13">
            <a:extLst>
              <a:ext uri="{FF2B5EF4-FFF2-40B4-BE49-F238E27FC236}">
                <a16:creationId xmlns:a16="http://schemas.microsoft.com/office/drawing/2014/main" id="{55121628-7A28-213E-DE56-E7EC477781E2}"/>
              </a:ext>
            </a:extLst>
          </p:cNvPr>
          <p:cNvSpPr/>
          <p:nvPr/>
        </p:nvSpPr>
        <p:spPr>
          <a:xfrm>
            <a:off x="6009674" y="128461"/>
            <a:ext cx="6046362" cy="6601523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17" name="Titel 2">
            <a:extLst>
              <a:ext uri="{FF2B5EF4-FFF2-40B4-BE49-F238E27FC236}">
                <a16:creationId xmlns:a16="http://schemas.microsoft.com/office/drawing/2014/main" id="{58834EAB-0D48-8027-AE05-E3129AB80644}"/>
              </a:ext>
            </a:extLst>
          </p:cNvPr>
          <p:cNvSpPr txBox="1">
            <a:spLocks/>
          </p:cNvSpPr>
          <p:nvPr/>
        </p:nvSpPr>
        <p:spPr>
          <a:xfrm>
            <a:off x="593847" y="509156"/>
            <a:ext cx="10780977" cy="1356969"/>
          </a:xfrm>
          <a:prstGeom prst="rect">
            <a:avLst/>
          </a:prstGeom>
        </p:spPr>
        <p:txBody>
          <a:bodyPr anchorCtr="1"/>
          <a:lstStyle>
            <a:lvl1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de-DE" sz="3200" b="0" i="0" u="none" strike="noStrike" kern="1200" cap="none" spc="0" baseline="0">
                <a:solidFill>
                  <a:srgbClr val="404040"/>
                </a:solidFill>
                <a:uFillTx/>
                <a:latin typeface="Bookman Old Style"/>
              </a:defRPr>
            </a:lvl1pPr>
          </a:lstStyle>
          <a:p>
            <a:pPr algn="ctr"/>
            <a:r>
              <a:rPr lang="de-DE">
                <a:latin typeface="Comic Sans MS" pitchFamily="66"/>
              </a:rPr>
              <a:t>Um dies weiter zu ermöglichen, brauchen wir EUCH!</a:t>
            </a:r>
          </a:p>
        </p:txBody>
      </p:sp>
      <p:pic>
        <p:nvPicPr>
          <p:cNvPr id="19" name="Graphic 19">
            <a:extLst>
              <a:ext uri="{FF2B5EF4-FFF2-40B4-BE49-F238E27FC236}">
                <a16:creationId xmlns:a16="http://schemas.microsoft.com/office/drawing/2014/main" id="{A4C5A7FA-8546-9DE9-3D39-E08E8F042D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81947" y="4240501"/>
            <a:ext cx="1114425" cy="236601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1" name="Graphic 19">
            <a:extLst>
              <a:ext uri="{FF2B5EF4-FFF2-40B4-BE49-F238E27FC236}">
                <a16:creationId xmlns:a16="http://schemas.microsoft.com/office/drawing/2014/main" id="{2D2BD42A-3164-9DAD-1D20-0F00D68E78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3981" y="4178458"/>
            <a:ext cx="1114425" cy="236601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3" name="Bogen 20">
            <a:extLst>
              <a:ext uri="{FF2B5EF4-FFF2-40B4-BE49-F238E27FC236}">
                <a16:creationId xmlns:a16="http://schemas.microsoft.com/office/drawing/2014/main" id="{03536BB2-0DDE-4B7B-8BE6-CF060E528F9F}"/>
              </a:ext>
            </a:extLst>
          </p:cNvPr>
          <p:cNvSpPr/>
          <p:nvPr/>
        </p:nvSpPr>
        <p:spPr>
          <a:xfrm rot="7611103">
            <a:off x="9597346" y="4787332"/>
            <a:ext cx="384605" cy="406395"/>
          </a:xfrm>
          <a:custGeom>
            <a:avLst>
              <a:gd name="f12" fmla="val 180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180"/>
              <a:gd name="f13" fmla="val 270"/>
              <a:gd name="f14" fmla="+- 0 0 -270"/>
              <a:gd name="f15" fmla="+- 0 0 -225"/>
              <a:gd name="f16" fmla="+- 0 0 -180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19046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29" name="Bogen 28">
            <a:extLst>
              <a:ext uri="{FF2B5EF4-FFF2-40B4-BE49-F238E27FC236}">
                <a16:creationId xmlns:a16="http://schemas.microsoft.com/office/drawing/2014/main" id="{6C9144EE-C3D7-2F5A-9769-D2E591C3CF56}"/>
              </a:ext>
            </a:extLst>
          </p:cNvPr>
          <p:cNvSpPr/>
          <p:nvPr/>
        </p:nvSpPr>
        <p:spPr>
          <a:xfrm rot="20366309">
            <a:off x="3678178" y="5091522"/>
            <a:ext cx="295418" cy="266700"/>
          </a:xfrm>
          <a:prstGeom prst="arc">
            <a:avLst>
              <a:gd name="adj1" fmla="val 13828653"/>
              <a:gd name="adj2" fmla="val 21112787"/>
            </a:avLst>
          </a:prstGeom>
          <a:ln w="28575"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3200" b="1"/>
          </a:p>
        </p:txBody>
      </p:sp>
      <p:sp>
        <p:nvSpPr>
          <p:cNvPr id="30" name="Cloud Callout 17">
            <a:extLst>
              <a:ext uri="{FF2B5EF4-FFF2-40B4-BE49-F238E27FC236}">
                <a16:creationId xmlns:a16="http://schemas.microsoft.com/office/drawing/2014/main" id="{D0399401-3665-F623-48CA-C386A4B728B6}"/>
              </a:ext>
            </a:extLst>
          </p:cNvPr>
          <p:cNvSpPr/>
          <p:nvPr/>
        </p:nvSpPr>
        <p:spPr>
          <a:xfrm>
            <a:off x="2033205" y="2919926"/>
            <a:ext cx="1982352" cy="1154645"/>
          </a:xfrm>
          <a:prstGeom prst="cloudCallout">
            <a:avLst>
              <a:gd name="adj1" fmla="val -35952"/>
              <a:gd name="adj2" fmla="val 65406"/>
            </a:avLst>
          </a:prstGeom>
          <a:solidFill>
            <a:schemeClr val="tx1"/>
          </a:solidFill>
          <a:ln w="3810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0" i="0" u="sng" strike="noStrike" kern="1200" cap="none" spc="0" baseline="0" dirty="0">
                <a:solidFill>
                  <a:schemeClr val="bg1"/>
                </a:solidFill>
                <a:uFillTx/>
                <a:latin typeface="Comic Sans MS" pitchFamily="66"/>
              </a:rPr>
              <a:t>OHNE</a:t>
            </a:r>
            <a:r>
              <a:rPr lang="en-US" sz="1400" b="0" i="0" strike="noStrike" kern="1200" cap="none" spc="0" baseline="0" dirty="0">
                <a:solidFill>
                  <a:schemeClr val="bg1"/>
                </a:solidFill>
                <a:uFillTx/>
                <a:latin typeface="Comic Sans MS" pitchFamily="66"/>
              </a:rPr>
              <a:t> Förderverein</a:t>
            </a:r>
            <a:endParaRPr lang="en-US" sz="1400" b="1" dirty="0">
              <a:solidFill>
                <a:schemeClr val="bg1"/>
              </a:solidFill>
            </a:endParaRPr>
          </a:p>
        </p:txBody>
      </p:sp>
      <p:sp>
        <p:nvSpPr>
          <p:cNvPr id="31" name="Cloud Callout 17">
            <a:extLst>
              <a:ext uri="{FF2B5EF4-FFF2-40B4-BE49-F238E27FC236}">
                <a16:creationId xmlns:a16="http://schemas.microsoft.com/office/drawing/2014/main" id="{F3C9B8BA-6F1B-32A5-CE8F-EDE4883C1EB2}"/>
              </a:ext>
            </a:extLst>
          </p:cNvPr>
          <p:cNvSpPr/>
          <p:nvPr/>
        </p:nvSpPr>
        <p:spPr>
          <a:xfrm>
            <a:off x="1998259" y="3065269"/>
            <a:ext cx="2260483" cy="870440"/>
          </a:xfrm>
          <a:prstGeom prst="cloudCallout">
            <a:avLst>
              <a:gd name="adj1" fmla="val 32686"/>
              <a:gd name="adj2" fmla="val 87334"/>
            </a:avLst>
          </a:prstGeom>
          <a:solidFill>
            <a:schemeClr val="tx1"/>
          </a:solidFill>
          <a:ln w="38100"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u="sng" strike="noStrike" kern="1200" cap="none" spc="0" baseline="0" dirty="0">
                <a:solidFill>
                  <a:schemeClr val="bg1"/>
                </a:solidFill>
                <a:uFillTx/>
                <a:latin typeface="Comic Sans MS" pitchFamily="66"/>
              </a:rPr>
              <a:t>OHNE</a:t>
            </a:r>
            <a:r>
              <a:rPr lang="en-US" sz="1600" b="0" i="0" strike="noStrike" kern="1200" cap="none" spc="0" baseline="0" dirty="0">
                <a:solidFill>
                  <a:schemeClr val="bg1"/>
                </a:solidFill>
                <a:uFillTx/>
                <a:latin typeface="Comic Sans MS" pitchFamily="66"/>
              </a:rPr>
              <a:t> Förderverein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32" name="Cloud Callout 7">
            <a:extLst>
              <a:ext uri="{FF2B5EF4-FFF2-40B4-BE49-F238E27FC236}">
                <a16:creationId xmlns:a16="http://schemas.microsoft.com/office/drawing/2014/main" id="{AD3BF969-AEB7-2CA6-4BD4-F8BD4E717DE4}"/>
              </a:ext>
            </a:extLst>
          </p:cNvPr>
          <p:cNvSpPr/>
          <p:nvPr/>
        </p:nvSpPr>
        <p:spPr>
          <a:xfrm>
            <a:off x="7854101" y="3024998"/>
            <a:ext cx="2059860" cy="1020996"/>
          </a:xfrm>
          <a:prstGeom prst="cloudCallout">
            <a:avLst>
              <a:gd name="adj1" fmla="val -26183"/>
              <a:gd name="adj2" fmla="val 68792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u="sng" dirty="0">
                <a:solidFill>
                  <a:srgbClr val="000000"/>
                </a:solidFill>
                <a:latin typeface="Comic Sans MS" pitchFamily="66"/>
              </a:rPr>
              <a:t>MIT</a:t>
            </a:r>
            <a:br>
              <a:rPr lang="en-US" sz="1400" dirty="0">
                <a:solidFill>
                  <a:srgbClr val="000000"/>
                </a:solidFill>
                <a:latin typeface="Comic Sans MS" pitchFamily="66"/>
              </a:rPr>
            </a:br>
            <a:r>
              <a:rPr lang="en-US" sz="1400" dirty="0">
                <a:solidFill>
                  <a:srgbClr val="000000"/>
                </a:solidFill>
                <a:latin typeface="Comic Sans MS" pitchFamily="66"/>
              </a:rPr>
              <a:t>Förderverein</a:t>
            </a:r>
            <a:endParaRPr lang="en-US" dirty="0"/>
          </a:p>
        </p:txBody>
      </p:sp>
      <p:sp>
        <p:nvSpPr>
          <p:cNvPr id="33" name="Cloud Callout 7">
            <a:extLst>
              <a:ext uri="{FF2B5EF4-FFF2-40B4-BE49-F238E27FC236}">
                <a16:creationId xmlns:a16="http://schemas.microsoft.com/office/drawing/2014/main" id="{392CDF0A-9894-B339-40F4-E5E5EDE2B6A2}"/>
              </a:ext>
            </a:extLst>
          </p:cNvPr>
          <p:cNvSpPr/>
          <p:nvPr/>
        </p:nvSpPr>
        <p:spPr>
          <a:xfrm>
            <a:off x="7776893" y="3016214"/>
            <a:ext cx="2214276" cy="1020996"/>
          </a:xfrm>
          <a:prstGeom prst="cloudCallout">
            <a:avLst>
              <a:gd name="adj1" fmla="val 27565"/>
              <a:gd name="adj2" fmla="val 88137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u="sng" dirty="0">
                <a:solidFill>
                  <a:srgbClr val="000000"/>
                </a:solidFill>
                <a:latin typeface="Comic Sans MS" pitchFamily="66"/>
              </a:rPr>
              <a:t>MIT</a:t>
            </a:r>
            <a:br>
              <a:rPr lang="en-US" sz="1600" dirty="0">
                <a:solidFill>
                  <a:srgbClr val="000000"/>
                </a:solidFill>
                <a:latin typeface="Comic Sans MS" pitchFamily="66"/>
              </a:rPr>
            </a:br>
            <a:r>
              <a:rPr lang="en-US" sz="1600" dirty="0">
                <a:solidFill>
                  <a:srgbClr val="000000"/>
                </a:solidFill>
                <a:latin typeface="Comic Sans MS" pitchFamily="66"/>
              </a:rPr>
              <a:t>Förderverein</a:t>
            </a:r>
            <a:endParaRPr lang="en-US" sz="2000" dirty="0"/>
          </a:p>
        </p:txBody>
      </p:sp>
      <p:pic>
        <p:nvPicPr>
          <p:cNvPr id="38" name="Grafik 37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D40C124D-CAE8-5A49-B15E-F83903F545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4601" y="1959900"/>
            <a:ext cx="1311741" cy="1311741"/>
          </a:xfrm>
          <a:prstGeom prst="rect">
            <a:avLst/>
          </a:prstGeom>
        </p:spPr>
      </p:pic>
      <p:cxnSp>
        <p:nvCxnSpPr>
          <p:cNvPr id="49" name="Gerader Verbinder 48">
            <a:extLst>
              <a:ext uri="{FF2B5EF4-FFF2-40B4-BE49-F238E27FC236}">
                <a16:creationId xmlns:a16="http://schemas.microsoft.com/office/drawing/2014/main" id="{9359C41F-B92E-3ECD-2AD1-4A88FB6514E0}"/>
              </a:ext>
            </a:extLst>
          </p:cNvPr>
          <p:cNvCxnSpPr>
            <a:cxnSpLocks/>
          </p:cNvCxnSpPr>
          <p:nvPr/>
        </p:nvCxnSpPr>
        <p:spPr>
          <a:xfrm>
            <a:off x="6177970" y="1249426"/>
            <a:ext cx="21074" cy="5375922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" name="Picture 38">
            <a:extLst>
              <a:ext uri="{FF2B5EF4-FFF2-40B4-BE49-F238E27FC236}">
                <a16:creationId xmlns:a16="http://schemas.microsoft.com/office/drawing/2014/main" id="{C5CC23E3-B2DF-F53F-9C73-D0F9A60112B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124777" y="4232203"/>
            <a:ext cx="1069505" cy="2300681"/>
          </a:xfrm>
          <a:prstGeom prst="rect">
            <a:avLst/>
          </a:prstGeom>
        </p:spPr>
      </p:pic>
      <p:sp>
        <p:nvSpPr>
          <p:cNvPr id="28" name="Bogen 27">
            <a:extLst>
              <a:ext uri="{FF2B5EF4-FFF2-40B4-BE49-F238E27FC236}">
                <a16:creationId xmlns:a16="http://schemas.microsoft.com/office/drawing/2014/main" id="{635229C7-2603-1C71-C551-D9F3674E9FDD}"/>
              </a:ext>
            </a:extLst>
          </p:cNvPr>
          <p:cNvSpPr/>
          <p:nvPr/>
        </p:nvSpPr>
        <p:spPr>
          <a:xfrm>
            <a:off x="2522475" y="5021077"/>
            <a:ext cx="295418" cy="266700"/>
          </a:xfrm>
          <a:prstGeom prst="arc">
            <a:avLst>
              <a:gd name="adj1" fmla="val 12804435"/>
              <a:gd name="adj2" fmla="val 21112787"/>
            </a:avLst>
          </a:prstGeom>
          <a:ln w="28575"/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 sz="3200" b="1"/>
          </a:p>
        </p:txBody>
      </p:sp>
      <p:pic>
        <p:nvPicPr>
          <p:cNvPr id="3" name="Picture 38">
            <a:extLst>
              <a:ext uri="{FF2B5EF4-FFF2-40B4-BE49-F238E27FC236}">
                <a16:creationId xmlns:a16="http://schemas.microsoft.com/office/drawing/2014/main" id="{74308011-A433-EA44-0047-CD48F5F99EF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7958306" y="4299701"/>
            <a:ext cx="1069505" cy="2300681"/>
          </a:xfrm>
          <a:prstGeom prst="rect">
            <a:avLst/>
          </a:prstGeom>
        </p:spPr>
      </p:pic>
      <p:sp>
        <p:nvSpPr>
          <p:cNvPr id="22" name="Bogen 19">
            <a:extLst>
              <a:ext uri="{FF2B5EF4-FFF2-40B4-BE49-F238E27FC236}">
                <a16:creationId xmlns:a16="http://schemas.microsoft.com/office/drawing/2014/main" id="{1D4BD7C1-B4F0-618B-392A-9BD752D4340D}"/>
              </a:ext>
            </a:extLst>
          </p:cNvPr>
          <p:cNvSpPr/>
          <p:nvPr/>
        </p:nvSpPr>
        <p:spPr>
          <a:xfrm rot="7611103">
            <a:off x="8308355" y="4778895"/>
            <a:ext cx="307171" cy="402477"/>
          </a:xfrm>
          <a:custGeom>
            <a:avLst>
              <a:gd name="f12" fmla="val 180"/>
              <a:gd name="f13" fmla="val 270"/>
            </a:avLst>
            <a:gdLst>
              <a:gd name="f2" fmla="val 10800000"/>
              <a:gd name="f3" fmla="val 5400000"/>
              <a:gd name="f4" fmla="val 16200000"/>
              <a:gd name="f5" fmla="val 180"/>
              <a:gd name="f6" fmla="val w"/>
              <a:gd name="f7" fmla="val h"/>
              <a:gd name="f8" fmla="val ss"/>
              <a:gd name="f9" fmla="val 0"/>
              <a:gd name="f10" fmla="*/ 5419351 1 1725033"/>
              <a:gd name="f11" fmla="+- 0 0 1"/>
              <a:gd name="f12" fmla="val 180"/>
              <a:gd name="f13" fmla="val 270"/>
              <a:gd name="f14" fmla="+- 0 0 -270"/>
              <a:gd name="f15" fmla="+- 0 0 -225"/>
              <a:gd name="f16" fmla="+- 0 0 -180"/>
              <a:gd name="f17" fmla="abs f6"/>
              <a:gd name="f18" fmla="abs f7"/>
              <a:gd name="f19" fmla="abs f8"/>
              <a:gd name="f20" fmla="val f9"/>
              <a:gd name="f21" fmla="+- 0 0 f12"/>
              <a:gd name="f22" fmla="+- 0 0 f13"/>
              <a:gd name="f23" fmla="*/ f14 f2 1"/>
              <a:gd name="f24" fmla="*/ f15 f2 1"/>
              <a:gd name="f25" fmla="*/ f16 f2 1"/>
              <a:gd name="f26" fmla="?: f17 f6 1"/>
              <a:gd name="f27" fmla="?: f18 f7 1"/>
              <a:gd name="f28" fmla="?: f19 f8 1"/>
              <a:gd name="f29" fmla="*/ f21 f2 1"/>
              <a:gd name="f30" fmla="*/ f22 f2 1"/>
              <a:gd name="f31" fmla="*/ f23 1 f5"/>
              <a:gd name="f32" fmla="*/ f24 1 f5"/>
              <a:gd name="f33" fmla="*/ f25 1 f5"/>
              <a:gd name="f34" fmla="*/ f26 1 21600"/>
              <a:gd name="f35" fmla="*/ f27 1 21600"/>
              <a:gd name="f36" fmla="*/ 21600 f26 1"/>
              <a:gd name="f37" fmla="*/ 21600 f27 1"/>
              <a:gd name="f38" fmla="*/ f29 1 f5"/>
              <a:gd name="f39" fmla="*/ f30 1 f5"/>
              <a:gd name="f40" fmla="+- f31 0 f3"/>
              <a:gd name="f41" fmla="+- f32 0 f3"/>
              <a:gd name="f42" fmla="+- f33 0 f3"/>
              <a:gd name="f43" fmla="min f35 f34"/>
              <a:gd name="f44" fmla="*/ f36 1 f28"/>
              <a:gd name="f45" fmla="*/ f37 1 f28"/>
              <a:gd name="f46" fmla="+- f38 0 f3"/>
              <a:gd name="f47" fmla="+- f39 0 f3"/>
              <a:gd name="f48" fmla="val f44"/>
              <a:gd name="f49" fmla="val f45"/>
              <a:gd name="f50" fmla="+- 0 0 f46"/>
              <a:gd name="f51" fmla="+- 0 0 f47"/>
              <a:gd name="f52" fmla="+- f49 0 f20"/>
              <a:gd name="f53" fmla="+- f48 0 f20"/>
              <a:gd name="f54" fmla="val f50"/>
              <a:gd name="f55" fmla="val f51"/>
              <a:gd name="f56" fmla="*/ f52 1 2"/>
              <a:gd name="f57" fmla="*/ f53 1 2"/>
              <a:gd name="f58" fmla="+- f55 0 f54"/>
              <a:gd name="f59" fmla="+- f54 f3 0"/>
              <a:gd name="f60" fmla="+- f55 f3 0"/>
              <a:gd name="f61" fmla="+- 21600000 0 f54"/>
              <a:gd name="f62" fmla="+- f3 0 f54"/>
              <a:gd name="f63" fmla="+- 27000000 0 f54"/>
              <a:gd name="f64" fmla="+- f2 0 f54"/>
              <a:gd name="f65" fmla="+- 32400000 0 f54"/>
              <a:gd name="f66" fmla="+- f4 0 f54"/>
              <a:gd name="f67" fmla="+- 37800000 0 f54"/>
              <a:gd name="f68" fmla="+- f20 f56 0"/>
              <a:gd name="f69" fmla="+- f20 f57 0"/>
              <a:gd name="f70" fmla="+- f58 21600000 0"/>
              <a:gd name="f71" fmla="*/ f59 f10 1"/>
              <a:gd name="f72" fmla="*/ f60 f10 1"/>
              <a:gd name="f73" fmla="?: f62 f62 f63"/>
              <a:gd name="f74" fmla="?: f64 f64 f65"/>
              <a:gd name="f75" fmla="?: f66 f66 f67"/>
              <a:gd name="f76" fmla="*/ f57 f43 1"/>
              <a:gd name="f77" fmla="*/ f56 f43 1"/>
              <a:gd name="f78" fmla="?: f58 f58 f70"/>
              <a:gd name="f79" fmla="*/ f71 1 f2"/>
              <a:gd name="f80" fmla="*/ f72 1 f2"/>
              <a:gd name="f81" fmla="*/ f69 f43 1"/>
              <a:gd name="f82" fmla="*/ f68 f43 1"/>
              <a:gd name="f83" fmla="+- 0 0 f79"/>
              <a:gd name="f84" fmla="+- 0 0 f80"/>
              <a:gd name="f85" fmla="+- f78 0 f61"/>
              <a:gd name="f86" fmla="+- f78 0 f73"/>
              <a:gd name="f87" fmla="+- f78 0 f74"/>
              <a:gd name="f88" fmla="+- f78 0 f75"/>
              <a:gd name="f89" fmla="+- 0 0 f83"/>
              <a:gd name="f90" fmla="+- 0 0 f84"/>
              <a:gd name="f91" fmla="*/ f89 f2 1"/>
              <a:gd name="f92" fmla="*/ f90 f2 1"/>
              <a:gd name="f93" fmla="*/ f91 1 f10"/>
              <a:gd name="f94" fmla="*/ f92 1 f10"/>
              <a:gd name="f95" fmla="+- f93 0 f3"/>
              <a:gd name="f96" fmla="+- f94 0 f3"/>
              <a:gd name="f97" fmla="sin 1 f95"/>
              <a:gd name="f98" fmla="cos 1 f95"/>
              <a:gd name="f99" fmla="sin 1 f96"/>
              <a:gd name="f100" fmla="cos 1 f96"/>
              <a:gd name="f101" fmla="+- 0 0 f97"/>
              <a:gd name="f102" fmla="+- 0 0 f98"/>
              <a:gd name="f103" fmla="+- 0 0 f99"/>
              <a:gd name="f104" fmla="+- 0 0 f100"/>
              <a:gd name="f105" fmla="+- 0 0 f101"/>
              <a:gd name="f106" fmla="+- 0 0 f102"/>
              <a:gd name="f107" fmla="+- 0 0 f103"/>
              <a:gd name="f108" fmla="+- 0 0 f104"/>
              <a:gd name="f109" fmla="*/ f105 f57 1"/>
              <a:gd name="f110" fmla="*/ f106 f56 1"/>
              <a:gd name="f111" fmla="*/ f107 f57 1"/>
              <a:gd name="f112" fmla="*/ f108 f56 1"/>
              <a:gd name="f113" fmla="+- 0 0 f110"/>
              <a:gd name="f114" fmla="+- 0 0 f109"/>
              <a:gd name="f115" fmla="+- 0 0 f112"/>
              <a:gd name="f116" fmla="+- 0 0 f111"/>
              <a:gd name="f117" fmla="+- 0 0 f113"/>
              <a:gd name="f118" fmla="+- 0 0 f114"/>
              <a:gd name="f119" fmla="+- 0 0 f115"/>
              <a:gd name="f120" fmla="+- 0 0 f116"/>
              <a:gd name="f121" fmla="at2 f117 f118"/>
              <a:gd name="f122" fmla="at2 f119 f120"/>
              <a:gd name="f123" fmla="+- f121 f3 0"/>
              <a:gd name="f124" fmla="+- f122 f3 0"/>
              <a:gd name="f125" fmla="*/ f123 f10 1"/>
              <a:gd name="f126" fmla="*/ f124 f10 1"/>
              <a:gd name="f127" fmla="*/ f125 1 f2"/>
              <a:gd name="f128" fmla="*/ f126 1 f2"/>
              <a:gd name="f129" fmla="+- 0 0 f127"/>
              <a:gd name="f130" fmla="+- 0 0 f128"/>
              <a:gd name="f131" fmla="val f129"/>
              <a:gd name="f132" fmla="val f130"/>
              <a:gd name="f133" fmla="+- 0 0 f131"/>
              <a:gd name="f134" fmla="+- 0 0 f132"/>
              <a:gd name="f135" fmla="*/ f133 f2 1"/>
              <a:gd name="f136" fmla="*/ f134 f2 1"/>
              <a:gd name="f137" fmla="*/ f135 1 f10"/>
              <a:gd name="f138" fmla="*/ f136 1 f10"/>
              <a:gd name="f139" fmla="+- f137 0 f3"/>
              <a:gd name="f140" fmla="+- f138 0 f3"/>
              <a:gd name="f141" fmla="cos 1 f139"/>
              <a:gd name="f142" fmla="sin 1 f139"/>
              <a:gd name="f143" fmla="cos 1 f140"/>
              <a:gd name="f144" fmla="sin 1 f140"/>
              <a:gd name="f145" fmla="+- 0 0 f141"/>
              <a:gd name="f146" fmla="+- 0 0 f142"/>
              <a:gd name="f147" fmla="+- 0 0 f143"/>
              <a:gd name="f148" fmla="+- 0 0 f144"/>
              <a:gd name="f149" fmla="*/ f11 f145 1"/>
              <a:gd name="f150" fmla="*/ f11 f146 1"/>
              <a:gd name="f151" fmla="*/ f11 f147 1"/>
              <a:gd name="f152" fmla="*/ f11 f148 1"/>
              <a:gd name="f153" fmla="*/ f149 f57 1"/>
              <a:gd name="f154" fmla="*/ f150 f56 1"/>
              <a:gd name="f155" fmla="*/ f151 f57 1"/>
              <a:gd name="f156" fmla="*/ f152 f56 1"/>
              <a:gd name="f157" fmla="+- f69 f153 0"/>
              <a:gd name="f158" fmla="+- f68 f154 0"/>
              <a:gd name="f159" fmla="+- f69 f155 0"/>
              <a:gd name="f160" fmla="+- f68 f156 0"/>
              <a:gd name="f161" fmla="max f157 f159"/>
              <a:gd name="f162" fmla="max f158 f160"/>
              <a:gd name="f163" fmla="min f157 f159"/>
              <a:gd name="f164" fmla="min f158 f160"/>
              <a:gd name="f165" fmla="*/ f157 f43 1"/>
              <a:gd name="f166" fmla="*/ f158 f43 1"/>
              <a:gd name="f167" fmla="*/ f159 f43 1"/>
              <a:gd name="f168" fmla="*/ f160 f43 1"/>
              <a:gd name="f169" fmla="?: f85 f48 f161"/>
              <a:gd name="f170" fmla="?: f86 f49 f162"/>
              <a:gd name="f171" fmla="?: f87 f20 f163"/>
              <a:gd name="f172" fmla="?: f88 f20 f164"/>
              <a:gd name="f173" fmla="*/ f171 f43 1"/>
              <a:gd name="f174" fmla="*/ f172 f43 1"/>
              <a:gd name="f175" fmla="*/ f169 f43 1"/>
              <a:gd name="f176" fmla="*/ f170 f4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0">
                <a:pos x="f165" y="f166"/>
              </a:cxn>
              <a:cxn ang="f41">
                <a:pos x="f81" y="f82"/>
              </a:cxn>
              <a:cxn ang="f42">
                <a:pos x="f167" y="f168"/>
              </a:cxn>
            </a:cxnLst>
            <a:rect l="f173" t="f174" r="f175" b="f176"/>
            <a:pathLst>
              <a:path stroke="0">
                <a:moveTo>
                  <a:pt x="f165" y="f166"/>
                </a:moveTo>
                <a:arcTo wR="f76" hR="f77" stAng="f54" swAng="f78"/>
                <a:lnTo>
                  <a:pt x="f81" y="f82"/>
                </a:lnTo>
                <a:close/>
              </a:path>
              <a:path fill="none">
                <a:moveTo>
                  <a:pt x="f165" y="f166"/>
                </a:moveTo>
                <a:arcTo wR="f76" hR="f77" stAng="f54" swAng="f78"/>
              </a:path>
            </a:pathLst>
          </a:custGeom>
          <a:noFill/>
          <a:ln w="19046" cap="flat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C692BD4-A8AE-63A8-D0CA-1BE68EC5C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7321" y="-1464190"/>
            <a:ext cx="4760816" cy="17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E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B2E3482E-15E7-AC62-7AC3-29731E8146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38" y="4623982"/>
            <a:ext cx="1976473" cy="197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FC4C541C-8324-3445-8622-F67F49DEF5D8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37321" y="4448734"/>
            <a:ext cx="476081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E"/>
          </a:p>
        </p:txBody>
      </p:sp>
      <p:pic>
        <p:nvPicPr>
          <p:cNvPr id="8" name="Grafik 7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B6875C41-BDFF-55A4-4302-79D374CB31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9702" y="5385353"/>
            <a:ext cx="1231450" cy="12314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0AE9BC-483C-C136-3BAE-C3C107E471C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68" b="91895" l="9961" r="89844">
                        <a14:foregroundMark x1="38379" y1="31445" x2="41406" y2="25098"/>
                        <a14:foregroundMark x1="41699" y1="15430" x2="45996" y2="16797"/>
                        <a14:foregroundMark x1="43359" y1="25879" x2="47363" y2="15918"/>
                        <a14:foregroundMark x1="47363" y1="15918" x2="47363" y2="15918"/>
                        <a14:foregroundMark x1="34863" y1="35938" x2="41016" y2="29297"/>
                        <a14:foregroundMark x1="31055" y1="67676" x2="44824" y2="68848"/>
                        <a14:foregroundMark x1="69629" y1="88574" x2="74316" y2="89551"/>
                        <a14:foregroundMark x1="72754" y1="90039" x2="78613" y2="91895"/>
                        <a14:foregroundMark x1="21582" y1="30566" x2="20117" y2="24902"/>
                        <a14:foregroundMark x1="20410" y1="33887" x2="20313" y2="23145"/>
                        <a14:foregroundMark x1="18945" y1="25879" x2="18652" y2="23242"/>
                        <a14:foregroundMark x1="22070" y1="35547" x2="20605" y2="34570"/>
                        <a14:foregroundMark x1="18262" y1="25293" x2="18652" y2="22266"/>
                        <a14:foregroundMark x1="20313" y1="52832" x2="21973" y2="46680"/>
                        <a14:foregroundMark x1="20313" y1="52832" x2="21289" y2="47363"/>
                        <a14:foregroundMark x1="20410" y1="52148" x2="19238" y2="48047"/>
                        <a14:foregroundMark x1="36035" y1="14941" x2="38086" y2="11133"/>
                        <a14:foregroundMark x1="38574" y1="11816" x2="39746" y2="9668"/>
                        <a14:foregroundMark x1="22754" y1="63477" x2="23730" y2="56836"/>
                        <a14:foregroundMark x1="40039" y1="45020" x2="42188" y2="40723"/>
                        <a14:foregroundMark x1="49707" y1="38867" x2="49219" y2="37012"/>
                        <a14:foregroundMark x1="23145" y1="73828" x2="24902" y2="78906"/>
                        <a14:foregroundMark x1="21582" y1="57324" x2="21582" y2="52344"/>
                        <a14:foregroundMark x1="24805" y1="74121" x2="24219" y2="67285"/>
                        <a14:foregroundMark x1="26465" y1="82715" x2="24219" y2="69141"/>
                        <a14:foregroundMark x1="28613" y1="85449" x2="22949" y2="67480"/>
                        <a14:foregroundMark x1="26074" y1="84375" x2="23145" y2="68945"/>
                        <a14:backgroundMark x1="22559" y1="93066" x2="21484" y2="84570"/>
                        <a14:backgroundMark x1="86621" y1="89258" x2="86133" y2="75977"/>
                        <a14:backgroundMark x1="19141" y1="84570" x2="17969" y2="779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714" y="1048107"/>
            <a:ext cx="1856674" cy="1856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Grafik 38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05EF2CCE-5FED-8105-01A5-E03D782F0F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76076" y="1488625"/>
            <a:ext cx="1603237" cy="160323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552F3AD-D0BE-A118-B39F-B6E805994AA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0646" y1="73916" x2="32422" y2="72333"/>
                        <a14:foregroundMark x1="49453" y1="21219" x2="47031" y2="21102"/>
                        <a14:foregroundMark x1="45547" y1="20047" x2="44141" y2="19695"/>
                        <a14:foregroundMark x1="63828" y1="36577" x2="63906" y2="38921"/>
                        <a14:foregroundMark x1="63594" y1="36225" x2="65547" y2="36460"/>
                        <a14:foregroundMark x1="63125" y1="35873" x2="60469" y2="36928"/>
                        <a14:foregroundMark x1="59062" y1="36811" x2="56953" y2="37046"/>
                        <a14:backgroundMark x1="19688" y1="72802" x2="32031" y2="78898"/>
                        <a14:backgroundMark x1="38359" y1="77374" x2="42188" y2="73271"/>
                        <a14:backgroundMark x1="40000" y1="80539" x2="68438" y2="71981"/>
                        <a14:backgroundMark x1="58906" y1="80539" x2="81563" y2="69637"/>
                        <a14:backgroundMark x1="49297" y1="85111" x2="63828" y2="78429"/>
                        <a14:backgroundMark x1="66094" y1="78429" x2="78750" y2="74912"/>
                        <a14:backgroundMark x1="75234" y1="74912" x2="83984" y2="73623"/>
                        <a14:backgroundMark x1="83984" y1="73623" x2="81953" y2="75967"/>
                        <a14:backgroundMark x1="78359" y1="75850" x2="88203" y2="69402"/>
                        <a14:backgroundMark x1="46719" y1="83353" x2="33828" y2="83705"/>
                        <a14:backgroundMark x1="17656" y1="78898" x2="32891" y2="75967"/>
                        <a14:backgroundMark x1="32891" y1="75967" x2="24844" y2="78077"/>
                        <a14:backgroundMark x1="18828" y1="73505" x2="23047" y2="83118"/>
                        <a14:backgroundMark x1="17344" y1="71161" x2="25938" y2="81946"/>
                        <a14:backgroundMark x1="25938" y1="81946" x2="37109" y2="79953"/>
                        <a14:backgroundMark x1="37109" y1="79953" x2="39219" y2="78429"/>
                        <a14:backgroundMark x1="44922" y1="83705" x2="52891" y2="78546"/>
                        <a14:backgroundMark x1="52891" y1="78546" x2="60781" y2="77140"/>
                        <a14:backgroundMark x1="49688" y1="81829" x2="58203" y2="79836"/>
                        <a14:backgroundMark x1="58203" y1="79836" x2="62734" y2="76788"/>
                        <a14:backgroundMark x1="37734" y1="80188" x2="40156" y2="80891"/>
                        <a14:backgroundMark x1="38438" y1="79836" x2="33906" y2="78429"/>
                        <a14:backgroundMark x1="18672" y1="76084" x2="17656" y2="77257"/>
                        <a14:backgroundMark x1="19453" y1="78664" x2="16328" y2="76202"/>
                        <a14:backgroundMark x1="19844" y1="74560" x2="20703" y2="71630"/>
                        <a14:backgroundMark x1="20313" y1="71278" x2="20547" y2="69519"/>
                        <a14:backgroundMark x1="19766" y1="73154" x2="21094" y2="70106"/>
                        <a14:backgroundMark x1="20547" y1="72802" x2="20703" y2="71161"/>
                        <a14:backgroundMark x1="43203" y1="72802" x2="45781" y2="75147"/>
                        <a14:backgroundMark x1="45469" y1="74912" x2="48750" y2="75147"/>
                        <a14:backgroundMark x1="29531" y1="76084" x2="33047" y2="75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588" y="3131134"/>
            <a:ext cx="2965860" cy="197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Grafik 55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838D8068-73A1-32E4-4A32-67A56CADC6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585" y="3497994"/>
            <a:ext cx="1355012" cy="135501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9C63E1E-DAC3-78DF-5AB2-83BD1ABBFB2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5" b="91719" l="8734" r="92140">
                        <a14:foregroundMark x1="53384" y1="24844" x2="35699" y2="8828"/>
                        <a14:foregroundMark x1="46288" y1="24609" x2="31550" y2="3359"/>
                        <a14:foregroundMark x1="34934" y1="16172" x2="31004" y2="7344"/>
                        <a14:foregroundMark x1="49017" y1="27969" x2="40284" y2="17109"/>
                        <a14:foregroundMark x1="48799" y1="18359" x2="46507" y2="11016"/>
                        <a14:foregroundMark x1="44651" y1="18203" x2="43122" y2="9688"/>
                        <a14:foregroundMark x1="75546" y1="1484" x2="75546" y2="1484"/>
                        <a14:foregroundMark x1="64192" y1="4922" x2="62336" y2="8125"/>
                        <a14:foregroundMark x1="50109" y1="23125" x2="59170" y2="12031"/>
                        <a14:foregroundMark x1="59170" y1="12031" x2="59825" y2="11563"/>
                        <a14:foregroundMark x1="63210" y1="5313" x2="65721" y2="703"/>
                        <a14:foregroundMark x1="8734" y1="61875" x2="9716" y2="67656"/>
                        <a14:foregroundMark x1="36900" y1="88750" x2="45633" y2="91719"/>
                        <a14:foregroundMark x1="85262" y1="65547" x2="92140" y2="65781"/>
                        <a14:foregroundMark x1="31004" y1="61016" x2="43777" y2="52891"/>
                        <a14:foregroundMark x1="43777" y1="52891" x2="44214" y2="52188"/>
                        <a14:foregroundMark x1="34607" y1="55859" x2="39083" y2="51797"/>
                        <a14:foregroundMark x1="31550" y1="54219" x2="55131" y2="53438"/>
                        <a14:foregroundMark x1="55131" y1="53438" x2="46397" y2="54141"/>
                        <a14:foregroundMark x1="46397" y1="54141" x2="65611" y2="53047"/>
                        <a14:foregroundMark x1="65611" y1="53047" x2="60044" y2="58984"/>
                        <a14:foregroundMark x1="60044" y1="58984" x2="74236" y2="56406"/>
                        <a14:foregroundMark x1="74236" y1="56406" x2="70742" y2="63203"/>
                        <a14:foregroundMark x1="70742" y1="63203" x2="66485" y2="51953"/>
                        <a14:foregroundMark x1="58079" y1="56719" x2="67467" y2="65625"/>
                        <a14:foregroundMark x1="67467" y1="65625" x2="76310" y2="65234"/>
                        <a14:foregroundMark x1="76310" y1="65234" x2="59825" y2="52344"/>
                        <a14:foregroundMark x1="43668" y1="22578" x2="38974" y2="7578"/>
                        <a14:foregroundMark x1="44214" y1="23516" x2="38319" y2="9531"/>
                        <a14:foregroundMark x1="51856" y1="26250" x2="63646" y2="18516"/>
                        <a14:foregroundMark x1="63646" y1="18516" x2="67031" y2="13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27865">
            <a:off x="3678594" y="1259873"/>
            <a:ext cx="1158774" cy="1619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Grafik 33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2B3FA741-A1FA-B095-FEF1-5AA9F016A3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0837" y="1637296"/>
            <a:ext cx="1360699" cy="136069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E913DC2-5762-833B-11FF-7F8562E6F31E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299533" y="1755523"/>
            <a:ext cx="1837647" cy="27576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Grafik 34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09D4E978-3559-706C-B672-E177AC1B73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02053" y="2992916"/>
            <a:ext cx="1424315" cy="142431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60F0538-B3D4-4E06-8EEE-4437A6C9AE0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12975" y="4707100"/>
            <a:ext cx="1074191" cy="1519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Grafik 39" descr="Ein Bild, das Text, Symbol enthält.&#10;&#10;Automatisch generierte Beschreibung">
            <a:extLst>
              <a:ext uri="{FF2B5EF4-FFF2-40B4-BE49-F238E27FC236}">
                <a16:creationId xmlns:a16="http://schemas.microsoft.com/office/drawing/2014/main" id="{3E5AA7CB-31A8-E74E-53C4-A5A14E1217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85415" y="4931270"/>
            <a:ext cx="1652020" cy="165202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0CA610C-C869-1D5E-0BA5-A40F2CBE4EA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11107" y="1966504"/>
            <a:ext cx="1725599" cy="2589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Grafik 47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B651067A-7031-9791-C4D1-4F319A70DE8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40011" y="3677506"/>
            <a:ext cx="794248" cy="77963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36AABE2-F30A-37E9-984E-2F52FA14F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backgroundMark x1="57617" y1="86035" x2="66797" y2="87207"/>
                        <a14:backgroundMark x1="58789" y1="89355" x2="63281" y2="87500"/>
                        <a14:backgroundMark x1="53125" y1="88379" x2="54297" y2="87500"/>
                        <a14:backgroundMark x1="54004" y1="86621" x2="53711" y2="9082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04395" y="1219961"/>
            <a:ext cx="2457545" cy="2457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Grafik 44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A0C13446-8E42-0D2F-1958-795A706FCCD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40081" y="2555022"/>
            <a:ext cx="794248" cy="77963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FC1356E-20D0-1AD2-1F43-E119001DEE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668" b="91895" l="9961" r="89844">
                        <a14:foregroundMark x1="38379" y1="31445" x2="41406" y2="25098"/>
                        <a14:foregroundMark x1="41699" y1="15430" x2="45996" y2="16797"/>
                        <a14:foregroundMark x1="43359" y1="25879" x2="47363" y2="15918"/>
                        <a14:foregroundMark x1="47363" y1="15918" x2="47363" y2="15918"/>
                        <a14:foregroundMark x1="34863" y1="35938" x2="41016" y2="29297"/>
                        <a14:foregroundMark x1="31055" y1="67676" x2="44824" y2="68848"/>
                        <a14:foregroundMark x1="69629" y1="88574" x2="74316" y2="89551"/>
                        <a14:foregroundMark x1="72754" y1="90039" x2="78613" y2="91895"/>
                        <a14:foregroundMark x1="21582" y1="30566" x2="20117" y2="24902"/>
                        <a14:foregroundMark x1="20410" y1="33887" x2="20313" y2="23145"/>
                        <a14:foregroundMark x1="18945" y1="25879" x2="18652" y2="23242"/>
                        <a14:foregroundMark x1="22070" y1="35547" x2="20605" y2="34570"/>
                        <a14:foregroundMark x1="18262" y1="25293" x2="18652" y2="22266"/>
                        <a14:foregroundMark x1="20313" y1="52832" x2="21973" y2="46680"/>
                        <a14:foregroundMark x1="20313" y1="52832" x2="21289" y2="47363"/>
                        <a14:foregroundMark x1="20410" y1="52148" x2="19238" y2="48047"/>
                        <a14:foregroundMark x1="36035" y1="14941" x2="38086" y2="11133"/>
                        <a14:foregroundMark x1="38574" y1="11816" x2="39746" y2="9668"/>
                        <a14:foregroundMark x1="22754" y1="63477" x2="23730" y2="56836"/>
                        <a14:foregroundMark x1="40039" y1="45020" x2="42188" y2="40723"/>
                        <a14:foregroundMark x1="49707" y1="38867" x2="49219" y2="37012"/>
                        <a14:foregroundMark x1="23145" y1="73828" x2="24902" y2="78906"/>
                        <a14:foregroundMark x1="21582" y1="57324" x2="21582" y2="52344"/>
                        <a14:foregroundMark x1="24805" y1="74121" x2="24219" y2="67285"/>
                        <a14:foregroundMark x1="26465" y1="82715" x2="24219" y2="69141"/>
                        <a14:foregroundMark x1="28613" y1="85449" x2="22949" y2="67480"/>
                        <a14:foregroundMark x1="26074" y1="84375" x2="23145" y2="68945"/>
                        <a14:backgroundMark x1="22559" y1="93066" x2="21484" y2="84570"/>
                        <a14:backgroundMark x1="86621" y1="89258" x2="86133" y2="75977"/>
                        <a14:backgroundMark x1="19141" y1="84570" x2="17969" y2="779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192" y="1082831"/>
            <a:ext cx="1856674" cy="18566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Grafik 46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E384A6A3-60E0-ACF2-989B-E163AB36E20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84748" y="2182532"/>
            <a:ext cx="794248" cy="77963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00775478-19E9-88CD-91BE-A9E247A1A3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>
                        <a14:foregroundMark x1="30646" y1="73916" x2="32422" y2="72333"/>
                        <a14:foregroundMark x1="49453" y1="21219" x2="47031" y2="21102"/>
                        <a14:foregroundMark x1="45547" y1="20047" x2="44141" y2="19695"/>
                        <a14:foregroundMark x1="63828" y1="36577" x2="63906" y2="38921"/>
                        <a14:foregroundMark x1="63594" y1="36225" x2="65547" y2="36460"/>
                        <a14:foregroundMark x1="63125" y1="35873" x2="60469" y2="36928"/>
                        <a14:foregroundMark x1="59062" y1="36811" x2="56953" y2="37046"/>
                        <a14:backgroundMark x1="19688" y1="72802" x2="32031" y2="78898"/>
                        <a14:backgroundMark x1="38359" y1="77374" x2="42188" y2="73271"/>
                        <a14:backgroundMark x1="40000" y1="80539" x2="68438" y2="71981"/>
                        <a14:backgroundMark x1="58906" y1="80539" x2="81563" y2="69637"/>
                        <a14:backgroundMark x1="49297" y1="85111" x2="63828" y2="78429"/>
                        <a14:backgroundMark x1="66094" y1="78429" x2="78750" y2="74912"/>
                        <a14:backgroundMark x1="75234" y1="74912" x2="83984" y2="73623"/>
                        <a14:backgroundMark x1="83984" y1="73623" x2="81953" y2="75967"/>
                        <a14:backgroundMark x1="78359" y1="75850" x2="88203" y2="69402"/>
                        <a14:backgroundMark x1="46719" y1="83353" x2="33828" y2="83705"/>
                        <a14:backgroundMark x1="17656" y1="78898" x2="32891" y2="75967"/>
                        <a14:backgroundMark x1="32891" y1="75967" x2="24844" y2="78077"/>
                        <a14:backgroundMark x1="18828" y1="73505" x2="23047" y2="83118"/>
                        <a14:backgroundMark x1="17344" y1="71161" x2="25938" y2="81946"/>
                        <a14:backgroundMark x1="25938" y1="81946" x2="37109" y2="79953"/>
                        <a14:backgroundMark x1="37109" y1="79953" x2="39219" y2="78429"/>
                        <a14:backgroundMark x1="44922" y1="83705" x2="52891" y2="78546"/>
                        <a14:backgroundMark x1="52891" y1="78546" x2="60781" y2="77140"/>
                        <a14:backgroundMark x1="49688" y1="81829" x2="58203" y2="79836"/>
                        <a14:backgroundMark x1="58203" y1="79836" x2="62734" y2="76788"/>
                        <a14:backgroundMark x1="37734" y1="80188" x2="40156" y2="80891"/>
                        <a14:backgroundMark x1="38438" y1="79836" x2="33906" y2="78429"/>
                        <a14:backgroundMark x1="18672" y1="76084" x2="17656" y2="77257"/>
                        <a14:backgroundMark x1="19453" y1="78664" x2="16328" y2="76202"/>
                        <a14:backgroundMark x1="19844" y1="74560" x2="20703" y2="71630"/>
                        <a14:backgroundMark x1="20313" y1="71278" x2="20547" y2="69519"/>
                        <a14:backgroundMark x1="19766" y1="73154" x2="21094" y2="70106"/>
                        <a14:backgroundMark x1="20547" y1="72802" x2="20703" y2="71161"/>
                        <a14:backgroundMark x1="43203" y1="72802" x2="45781" y2="75147"/>
                        <a14:backgroundMark x1="45469" y1="74912" x2="48750" y2="75147"/>
                        <a14:backgroundMark x1="29531" y1="76084" x2="33047" y2="75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7151" y="3181170"/>
            <a:ext cx="2965860" cy="197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fik 4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53103CDB-C7D3-A0E5-ADC8-72616D5A99ED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6990" y="4049158"/>
            <a:ext cx="794248" cy="779630"/>
          </a:xfrm>
          <a:prstGeom prst="rect">
            <a:avLst/>
          </a:prstGeom>
        </p:spPr>
      </p:pic>
      <p:pic>
        <p:nvPicPr>
          <p:cNvPr id="58" name="Picture 1">
            <a:extLst>
              <a:ext uri="{FF2B5EF4-FFF2-40B4-BE49-F238E27FC236}">
                <a16:creationId xmlns:a16="http://schemas.microsoft.com/office/drawing/2014/main" id="{6E69AE07-6278-B59B-9CE4-672DD6795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659" y="4753065"/>
            <a:ext cx="1976473" cy="1976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7B576B5F-AF24-3CE0-67A3-5210053348A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91875" y="5836583"/>
            <a:ext cx="794248" cy="77963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7CE33FEE-25F3-8437-64A7-ED0A414745F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625" b="91719" l="8734" r="92140">
                        <a14:foregroundMark x1="53384" y1="24844" x2="35699" y2="8828"/>
                        <a14:foregroundMark x1="46288" y1="24609" x2="31550" y2="3359"/>
                        <a14:foregroundMark x1="34934" y1="16172" x2="31004" y2="7344"/>
                        <a14:foregroundMark x1="49017" y1="27969" x2="40284" y2="17109"/>
                        <a14:foregroundMark x1="48799" y1="18359" x2="46507" y2="11016"/>
                        <a14:foregroundMark x1="44651" y1="18203" x2="43122" y2="9688"/>
                        <a14:foregroundMark x1="75546" y1="1484" x2="75546" y2="1484"/>
                        <a14:foregroundMark x1="64192" y1="4922" x2="62336" y2="8125"/>
                        <a14:foregroundMark x1="50109" y1="23125" x2="59170" y2="12031"/>
                        <a14:foregroundMark x1="59170" y1="12031" x2="59825" y2="11563"/>
                        <a14:foregroundMark x1="63210" y1="5313" x2="65721" y2="703"/>
                        <a14:foregroundMark x1="8734" y1="61875" x2="9716" y2="67656"/>
                        <a14:foregroundMark x1="36900" y1="88750" x2="45633" y2="91719"/>
                        <a14:foregroundMark x1="85262" y1="65547" x2="92140" y2="65781"/>
                        <a14:foregroundMark x1="31004" y1="61016" x2="43777" y2="52891"/>
                        <a14:foregroundMark x1="43777" y1="52891" x2="44214" y2="52188"/>
                        <a14:foregroundMark x1="34607" y1="55859" x2="39083" y2="51797"/>
                        <a14:foregroundMark x1="31550" y1="54219" x2="55131" y2="53438"/>
                        <a14:foregroundMark x1="55131" y1="53438" x2="46397" y2="54141"/>
                        <a14:foregroundMark x1="46397" y1="54141" x2="65611" y2="53047"/>
                        <a14:foregroundMark x1="65611" y1="53047" x2="60044" y2="58984"/>
                        <a14:foregroundMark x1="60044" y1="58984" x2="74236" y2="56406"/>
                        <a14:foregroundMark x1="74236" y1="56406" x2="70742" y2="63203"/>
                        <a14:foregroundMark x1="70742" y1="63203" x2="66485" y2="51953"/>
                        <a14:foregroundMark x1="58079" y1="56719" x2="67467" y2="65625"/>
                        <a14:foregroundMark x1="67467" y1="65625" x2="76310" y2="65234"/>
                        <a14:foregroundMark x1="76310" y1="65234" x2="59825" y2="52344"/>
                        <a14:foregroundMark x1="43668" y1="22578" x2="38974" y2="7578"/>
                        <a14:foregroundMark x1="44214" y1="23516" x2="38319" y2="9531"/>
                        <a14:foregroundMark x1="51856" y1="26250" x2="63646" y2="18516"/>
                        <a14:foregroundMark x1="63646" y1="18516" x2="67031" y2="1375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27865">
            <a:off x="9920944" y="1355832"/>
            <a:ext cx="1158774" cy="1619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Grafik 45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912A2B86-9F33-5183-2702-72FB47E2D85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426352" y="2295808"/>
            <a:ext cx="794248" cy="779630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69B61998-E2A4-680F-2BB8-D786BBB3A349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665811" y="4780220"/>
            <a:ext cx="1074191" cy="15192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Grafik 35" descr="Ein Bild, das Grafiken, Symbol, Clipart, Kreativität enthält.&#10;&#10;Automatisch generierte Beschreibung">
            <a:extLst>
              <a:ext uri="{FF2B5EF4-FFF2-40B4-BE49-F238E27FC236}">
                <a16:creationId xmlns:a16="http://schemas.microsoft.com/office/drawing/2014/main" id="{332A527A-254C-DADE-5737-13612207168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7500" b="91875" l="7362" r="95092">
                        <a14:foregroundMark x1="7566" y1="52500" x2="13088" y2="53542"/>
                        <a14:foregroundMark x1="83231" y1="11042" x2="88139" y2="7708"/>
                        <a14:foregroundMark x1="38241" y1="91875" x2="37423" y2="88958"/>
                        <a14:foregroundMark x1="90389" y1="10417" x2="95092" y2="1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8254" y="5182205"/>
            <a:ext cx="794248" cy="779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781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5B1C9C79-36EB-7DEB-5B28-260FEAD602A9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4855DFD-B018-5CF7-84BE-4B28C5F5F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10683749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Wir danken unseren Mitgliedern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AE18FA98-7F53-30A7-4511-FDF72219F76A}"/>
              </a:ext>
            </a:extLst>
          </p:cNvPr>
          <p:cNvSpPr txBox="1"/>
          <p:nvPr/>
        </p:nvSpPr>
        <p:spPr>
          <a:xfrm>
            <a:off x="623888" y="2972806"/>
            <a:ext cx="11187112" cy="35662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Damit der Förderverein weiterhin Unterstützung für Schüler und Schule bieten kann, benötigen wir auch Ihre Unterstützung.</a:t>
            </a:r>
            <a:endParaRPr lang="de-DE" sz="2400" dirty="0">
              <a:solidFill>
                <a:srgbClr val="404040"/>
              </a:solidFill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R="0" lvl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Wie kann ich unterstützen? </a:t>
            </a:r>
            <a:br>
              <a:rPr lang="de-DE" sz="320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</a:br>
            <a:endParaRPr lang="de-DE" sz="2400" dirty="0">
              <a:solidFill>
                <a:srgbClr val="404040"/>
              </a:solidFill>
              <a:latin typeface="Comic Sans MS" pitchFamily="66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anose="05000000000000000000" pitchFamily="2" charset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werden Sie Teil unseres Vereins als Mitglied o</a:t>
            </a:r>
            <a:r>
              <a:rPr lang="de-DE" sz="2400" dirty="0">
                <a:solidFill>
                  <a:srgbClr val="404040"/>
                </a:solidFill>
                <a:latin typeface="Comic Sans MS" pitchFamily="66"/>
              </a:rPr>
              <a:t>der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anose="05000000000000000000" pitchFamily="2" charset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400" dirty="0">
                <a:solidFill>
                  <a:srgbClr val="404040"/>
                </a:solidFill>
                <a:latin typeface="Comic Sans MS" pitchFamily="66"/>
              </a:rPr>
              <a:t>s</a:t>
            </a:r>
            <a:r>
              <a:rPr lang="de-DE" sz="24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penden Sie </a:t>
            </a:r>
            <a:r>
              <a:rPr lang="de-DE" sz="2400" dirty="0">
                <a:solidFill>
                  <a:srgbClr val="404040"/>
                </a:solidFill>
                <a:latin typeface="Comic Sans MS" pitchFamily="66"/>
              </a:rPr>
              <a:t>über unserem Vereinskonto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4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  <a:p>
            <a:pPr marL="457200" marR="0" lvl="0" indent="-45720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v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2800" b="0" i="0" u="none" strike="noStrike" kern="1200" cap="none" spc="0" baseline="0" dirty="0">
              <a:solidFill>
                <a:srgbClr val="404040"/>
              </a:solidFill>
              <a:uFillTx/>
              <a:latin typeface="Bookman Old Style"/>
            </a:endParaRP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F2D547AC-ABFE-3D0B-73BA-CC2EEBB014D3}"/>
              </a:ext>
            </a:extLst>
          </p:cNvPr>
          <p:cNvSpPr txBox="1"/>
          <p:nvPr/>
        </p:nvSpPr>
        <p:spPr>
          <a:xfrm>
            <a:off x="1080289" y="1583031"/>
            <a:ext cx="10031416" cy="166700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C00000"/>
                </a:solidFill>
                <a:uFillTx/>
                <a:latin typeface="Comic Sans MS" pitchFamily="66"/>
              </a:rPr>
              <a:t>Dies alles ist nur durch die Spenden und Beiträge unserer Mitglieder und Unterstützer möglich!</a:t>
            </a:r>
          </a:p>
        </p:txBody>
      </p:sp>
    </p:spTree>
    <p:extLst>
      <p:ext uri="{BB962C8B-B14F-4D97-AF65-F5344CB8AC3E}">
        <p14:creationId xmlns:p14="http://schemas.microsoft.com/office/powerpoint/2010/main" val="18771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BC8C1B24-45B3-BB05-D0CB-1AC19C9CD692}"/>
              </a:ext>
            </a:extLst>
          </p:cNvPr>
          <p:cNvSpPr/>
          <p:nvPr/>
        </p:nvSpPr>
        <p:spPr>
          <a:xfrm>
            <a:off x="207815" y="240139"/>
            <a:ext cx="11776365" cy="637771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9C6CD825-8434-45A1-79A3-11CDE35230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1475" y="509156"/>
            <a:ext cx="11003349" cy="756227"/>
          </a:xfrm>
        </p:spPr>
        <p:txBody>
          <a:bodyPr/>
          <a:lstStyle/>
          <a:p>
            <a:pPr lvl="0" algn="ctr"/>
            <a:r>
              <a:rPr lang="de-DE" sz="4000" dirty="0">
                <a:latin typeface="Comic Sans MS" pitchFamily="66"/>
              </a:rPr>
              <a:t>Ich möchte gern Mitglied werden, aber wie?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53E1E343-44EA-B009-8D36-087AE1172C87}"/>
              </a:ext>
            </a:extLst>
          </p:cNvPr>
          <p:cNvSpPr txBox="1"/>
          <p:nvPr/>
        </p:nvSpPr>
        <p:spPr>
          <a:xfrm>
            <a:off x="2117558" y="1747091"/>
            <a:ext cx="8019214" cy="5704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R="0" lvl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2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Einfach Anmeldeformular ausfüllen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9534A8E8-F19D-03DE-66D0-FBE2B9BD6896}"/>
              </a:ext>
            </a:extLst>
          </p:cNvPr>
          <p:cNvSpPr txBox="1"/>
          <p:nvPr/>
        </p:nvSpPr>
        <p:spPr>
          <a:xfrm>
            <a:off x="2510530" y="2339669"/>
            <a:ext cx="7384694" cy="57041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R="0" lvl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SzPts val="1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Mitgliedsgebühr: 12,00 €/Jahr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2050FD5-1335-F1AF-B143-886E210069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944"/>
          <a:stretch/>
        </p:blipFill>
        <p:spPr>
          <a:xfrm>
            <a:off x="2117558" y="3240686"/>
            <a:ext cx="8019214" cy="3134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itel 2">
            <a:extLst>
              <a:ext uri="{FF2B5EF4-FFF2-40B4-BE49-F238E27FC236}">
                <a16:creationId xmlns:a16="http://schemas.microsoft.com/office/drawing/2014/main" id="{D67EADDB-B1C2-4CCB-8306-87C10E322481}"/>
              </a:ext>
            </a:extLst>
          </p:cNvPr>
          <p:cNvSpPr txBox="1"/>
          <p:nvPr/>
        </p:nvSpPr>
        <p:spPr>
          <a:xfrm>
            <a:off x="1844842" y="3428994"/>
            <a:ext cx="8050382" cy="50477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457200" marR="0" lvl="1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omic Sans MS" pitchFamily="66"/>
              </a:rPr>
              <a:t>WIR GEMEINSAM FÜR UNSERE KINDER!</a:t>
            </a:r>
          </a:p>
          <a:p>
            <a:pPr marL="457200" marR="0" lvl="1" indent="0" algn="ctr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	</a:t>
            </a:r>
            <a:endParaRPr lang="de-DE" sz="2400" b="0" i="0" u="none" strike="noStrike" kern="1200" cap="none" spc="0" baseline="0" dirty="0">
              <a:solidFill>
                <a:srgbClr val="404040"/>
              </a:solidFill>
              <a:uFillTx/>
              <a:latin typeface="Comic Sans MS" pitchFamily="66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3">
            <a:extLst>
              <a:ext uri="{FF2B5EF4-FFF2-40B4-BE49-F238E27FC236}">
                <a16:creationId xmlns:a16="http://schemas.microsoft.com/office/drawing/2014/main" id="{4BED1CC2-195B-7C5D-EBDB-6107B0EAFB84}"/>
              </a:ext>
            </a:extLst>
          </p:cNvPr>
          <p:cNvSpPr/>
          <p:nvPr/>
        </p:nvSpPr>
        <p:spPr>
          <a:xfrm>
            <a:off x="236973" y="151917"/>
            <a:ext cx="11776365" cy="6537641"/>
          </a:xfrm>
          <a:prstGeom prst="rect">
            <a:avLst/>
          </a:prstGeom>
          <a:solidFill>
            <a:srgbClr val="E7E6E6"/>
          </a:solidFill>
          <a:ln w="12701" cap="flat">
            <a:solidFill>
              <a:srgbClr val="E7E6E6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de-DE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D99A092-5310-74E1-9881-798B218355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3847" y="509156"/>
            <a:ext cx="7993639" cy="756227"/>
          </a:xfrm>
        </p:spPr>
        <p:txBody>
          <a:bodyPr/>
          <a:lstStyle/>
          <a:p>
            <a:pPr lvl="0"/>
            <a:r>
              <a:rPr lang="de-DE" sz="4000" dirty="0">
                <a:latin typeface="Comic Sans MS" pitchFamily="66"/>
              </a:rPr>
              <a:t>Kontaktmöglichkeiten</a:t>
            </a:r>
          </a:p>
        </p:txBody>
      </p:sp>
      <p:sp>
        <p:nvSpPr>
          <p:cNvPr id="4" name="Titel 2">
            <a:extLst>
              <a:ext uri="{FF2B5EF4-FFF2-40B4-BE49-F238E27FC236}">
                <a16:creationId xmlns:a16="http://schemas.microsoft.com/office/drawing/2014/main" id="{4B505083-B425-8CD1-8EA2-AF0A79D7F9E6}"/>
              </a:ext>
            </a:extLst>
          </p:cNvPr>
          <p:cNvSpPr txBox="1"/>
          <p:nvPr/>
        </p:nvSpPr>
        <p:spPr>
          <a:xfrm>
            <a:off x="479070" y="1633754"/>
            <a:ext cx="11475957" cy="56575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1">
              <a:lnSpc>
                <a:spcPct val="90000"/>
              </a:lnSpc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dirty="0">
                <a:solidFill>
                  <a:srgbClr val="404040"/>
                </a:solidFill>
                <a:latin typeface="Comic Sans MS" pitchFamily="66"/>
              </a:rPr>
              <a:t>Email:</a:t>
            </a:r>
          </a:p>
        </p:txBody>
      </p:sp>
      <p:sp>
        <p:nvSpPr>
          <p:cNvPr id="5" name="Titel 2">
            <a:extLst>
              <a:ext uri="{FF2B5EF4-FFF2-40B4-BE49-F238E27FC236}">
                <a16:creationId xmlns:a16="http://schemas.microsoft.com/office/drawing/2014/main" id="{CC1D6831-1B21-65B7-9DB5-23952C9DC597}"/>
              </a:ext>
            </a:extLst>
          </p:cNvPr>
          <p:cNvSpPr txBox="1"/>
          <p:nvPr/>
        </p:nvSpPr>
        <p:spPr>
          <a:xfrm>
            <a:off x="874939" y="2108401"/>
            <a:ext cx="10442121" cy="9189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marL="914400" marR="0" lvl="2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59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3600" b="0" i="0" u="none" strike="noStrike" kern="1200" cap="none" spc="0" baseline="0" dirty="0">
                <a:solidFill>
                  <a:srgbClr val="C00000"/>
                </a:solidFill>
                <a:uFillTx/>
                <a:latin typeface="Comic Sans MS" pitchFamily="66"/>
              </a:rPr>
              <a:t>foerderverein-gslessing@freital.com</a:t>
            </a:r>
          </a:p>
        </p:txBody>
      </p:sp>
      <p:sp>
        <p:nvSpPr>
          <p:cNvPr id="6" name="Titel 2">
            <a:extLst>
              <a:ext uri="{FF2B5EF4-FFF2-40B4-BE49-F238E27FC236}">
                <a16:creationId xmlns:a16="http://schemas.microsoft.com/office/drawing/2014/main" id="{F41A545D-2FB4-F105-42C4-181F9016008A}"/>
              </a:ext>
            </a:extLst>
          </p:cNvPr>
          <p:cNvSpPr txBox="1"/>
          <p:nvPr/>
        </p:nvSpPr>
        <p:spPr>
          <a:xfrm>
            <a:off x="479070" y="3999532"/>
            <a:ext cx="11475957" cy="17355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1">
              <a:spcBef>
                <a:spcPts val="500"/>
              </a:spcBef>
              <a:spcAft>
                <a:spcPts val="59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Postanschrift:</a:t>
            </a:r>
          </a:p>
          <a:p>
            <a:pPr lvl="2">
              <a:spcBef>
                <a:spcPts val="500"/>
              </a:spcBef>
              <a:spcAft>
                <a:spcPts val="59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Förderverein der Lessing-Grundschule Freital e.V.</a:t>
            </a:r>
          </a:p>
          <a:p>
            <a:pPr lvl="2">
              <a:spcBef>
                <a:spcPts val="500"/>
              </a:spcBef>
              <a:spcAft>
                <a:spcPts val="59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Zur Lessingschule 17</a:t>
            </a:r>
          </a:p>
          <a:p>
            <a:pPr lvl="2">
              <a:spcBef>
                <a:spcPts val="500"/>
              </a:spcBef>
              <a:spcAft>
                <a:spcPts val="595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2800" b="0" i="0" u="none" strike="noStrike" kern="1200" cap="none" spc="0" baseline="0" dirty="0">
                <a:solidFill>
                  <a:srgbClr val="404040"/>
                </a:solidFill>
                <a:uFillTx/>
                <a:latin typeface="Comic Sans MS" pitchFamily="66"/>
              </a:rPr>
              <a:t>01705 Freital  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3A24-DFDE-2409-2E7F-EDC37E1CB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704" y="5236215"/>
            <a:ext cx="4044103" cy="1128781"/>
          </a:xfrm>
        </p:spPr>
        <p:txBody>
          <a:bodyPr/>
          <a:lstStyle/>
          <a:p>
            <a:r>
              <a:rPr lang="de-DE" sz="4400" dirty="0">
                <a:solidFill>
                  <a:srgbClr val="C00000"/>
                </a:solidFill>
                <a:latin typeface="Comic Sans MS" pitchFamily="66"/>
              </a:rPr>
              <a:t>Vielen </a:t>
            </a:r>
            <a:br>
              <a:rPr lang="de-DE" sz="4400" dirty="0">
                <a:solidFill>
                  <a:srgbClr val="C00000"/>
                </a:solidFill>
                <a:latin typeface="Comic Sans MS" pitchFamily="66"/>
              </a:rPr>
            </a:br>
            <a:r>
              <a:rPr lang="de-DE" sz="4400" dirty="0">
                <a:solidFill>
                  <a:srgbClr val="C00000"/>
                </a:solidFill>
                <a:latin typeface="Comic Sans MS" pitchFamily="66"/>
              </a:rPr>
              <a:t>Dank</a:t>
            </a:r>
            <a:endParaRPr lang="en-DE" sz="4400" dirty="0">
              <a:solidFill>
                <a:srgbClr val="C00000"/>
              </a:solidFill>
            </a:endParaRPr>
          </a:p>
        </p:txBody>
      </p:sp>
      <p:pic>
        <p:nvPicPr>
          <p:cNvPr id="4" name="Grafik 6" descr="Ein Bild, das Entwurf, Lineart, weiß, Schrift enthält.&#10;&#10;Automatisch generierte Beschreibung">
            <a:extLst>
              <a:ext uri="{FF2B5EF4-FFF2-40B4-BE49-F238E27FC236}">
                <a16:creationId xmlns:a16="http://schemas.microsoft.com/office/drawing/2014/main" id="{36D33689-2B0A-73C6-9DE6-297D730DF2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629" y="829707"/>
            <a:ext cx="8424742" cy="3032909"/>
          </a:xfrm>
          <a:prstGeom prst="rect">
            <a:avLst/>
          </a:prstGeom>
          <a:noFill/>
          <a:ln cap="flat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dist="139699" dir="2700000" algn="tl">
              <a:srgbClr val="333333">
                <a:alpha val="65000"/>
              </a:srgbClr>
            </a:outerShdw>
          </a:effectLst>
        </p:spPr>
      </p:pic>
      <p:pic>
        <p:nvPicPr>
          <p:cNvPr id="5" name="Grafik 4" descr="Ein Bild, das Muster, Grafiken, Pixel, Design enthält.&#10;&#10;KI-generierte Inhalte können fehlerhaft sein.">
            <a:extLst>
              <a:ext uri="{FF2B5EF4-FFF2-40B4-BE49-F238E27FC236}">
                <a16:creationId xmlns:a16="http://schemas.microsoft.com/office/drawing/2014/main" id="{ADC4A75D-218D-E806-CAF4-A2EC85C79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5437" y="4929195"/>
            <a:ext cx="2012934" cy="201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2381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tf66699876_win32</Template>
  <TotalTime>0</TotalTime>
  <Words>311</Words>
  <Application>Microsoft Office PowerPoint</Application>
  <PresentationFormat>Breitbild</PresentationFormat>
  <Paragraphs>76</Paragraphs>
  <Slides>14</Slides>
  <Notes>8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3" baseType="lpstr">
      <vt:lpstr>Arial</vt:lpstr>
      <vt:lpstr>Bookman Old Style</vt:lpstr>
      <vt:lpstr>Calibri</vt:lpstr>
      <vt:lpstr>Comic Sans MS</vt:lpstr>
      <vt:lpstr>Corbel</vt:lpstr>
      <vt:lpstr>Symbol</vt:lpstr>
      <vt:lpstr>Times New Roman</vt:lpstr>
      <vt:lpstr>Wingdings</vt:lpstr>
      <vt:lpstr>Office Design</vt:lpstr>
      <vt:lpstr>Der Förderverein  Lessing-Grundschule Freital e.V.</vt:lpstr>
      <vt:lpstr>Wofür gibt es den Förderverein</vt:lpstr>
      <vt:lpstr>Mitgliedsbeiträge wofür</vt:lpstr>
      <vt:lpstr>PowerPoint-Präsentation</vt:lpstr>
      <vt:lpstr>PowerPoint-Präsentation</vt:lpstr>
      <vt:lpstr>Spenden und Fördergelder </vt:lpstr>
      <vt:lpstr>PowerPoint-Präsentation</vt:lpstr>
      <vt:lpstr>Fördergelder</vt:lpstr>
      <vt:lpstr>Projektwoche zum Thema  „Gesunde Ernährung“</vt:lpstr>
      <vt:lpstr>PowerPoint-Präsentation</vt:lpstr>
      <vt:lpstr>Wir danken unseren Mitgliedern</vt:lpstr>
      <vt:lpstr>Ich möchte gern Mitglied werden, aber wie?</vt:lpstr>
      <vt:lpstr>Kontaktmöglichkeiten</vt:lpstr>
      <vt:lpstr>Vielen  Dank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für Präsentationsdeckblatt</dc:title>
  <dc:creator>Ralf Zenker</dc:creator>
  <cp:lastModifiedBy>Ralf Zenker</cp:lastModifiedBy>
  <cp:revision>26</cp:revision>
  <dcterms:created xsi:type="dcterms:W3CDTF">2021-09-13T18:59:28Z</dcterms:created>
  <dcterms:modified xsi:type="dcterms:W3CDTF">2026-08-30T18:27:31Z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